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73" r:id="rId1"/>
  </p:sldMasterIdLst>
  <p:notesMasterIdLst>
    <p:notesMasterId r:id="rId17"/>
  </p:notesMasterIdLst>
  <p:sldIdLst>
    <p:sldId id="380" r:id="rId2"/>
    <p:sldId id="393" r:id="rId3"/>
    <p:sldId id="392" r:id="rId4"/>
    <p:sldId id="396" r:id="rId5"/>
    <p:sldId id="397" r:id="rId6"/>
    <p:sldId id="398" r:id="rId7"/>
    <p:sldId id="407" r:id="rId8"/>
    <p:sldId id="408" r:id="rId9"/>
    <p:sldId id="410" r:id="rId10"/>
    <p:sldId id="409" r:id="rId11"/>
    <p:sldId id="411" r:id="rId12"/>
    <p:sldId id="412" r:id="rId13"/>
    <p:sldId id="413" r:id="rId14"/>
    <p:sldId id="414" r:id="rId15"/>
    <p:sldId id="390" r:id="rId16"/>
  </p:sldIdLst>
  <p:sldSz cx="12192000" cy="6858000"/>
  <p:notesSz cx="6797675" cy="9925050"/>
  <p:defaultTex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25532"/>
    <a:srgbClr val="142D55"/>
    <a:srgbClr val="F79A71"/>
    <a:srgbClr val="BE3246"/>
    <a:srgbClr val="F5B4B4"/>
    <a:srgbClr val="779FD0"/>
    <a:srgbClr val="839ACF"/>
    <a:srgbClr val="FFFFFF"/>
    <a:srgbClr val="35555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1250" autoAdjust="0"/>
    <p:restoredTop sz="94291" autoAdjust="0"/>
  </p:normalViewPr>
  <p:slideViewPr>
    <p:cSldViewPr snapToGrid="0" showGuides="1">
      <p:cViewPr varScale="1">
        <p:scale>
          <a:sx n="114" d="100"/>
          <a:sy n="114" d="100"/>
        </p:scale>
        <p:origin x="690" y="114"/>
      </p:cViewPr>
      <p:guideLst>
        <p:guide orient="horz" pos="2160"/>
        <p:guide pos="3840"/>
      </p:guideLst>
    </p:cSldViewPr>
  </p:slideViewPr>
  <p:notesTextViewPr>
    <p:cViewPr>
      <p:scale>
        <a:sx n="1" d="1"/>
        <a:sy n="1" d="1"/>
      </p:scale>
      <p:origin x="0" y="0"/>
    </p:cViewPr>
  </p:notesTextViewPr>
  <p:sorterViewPr>
    <p:cViewPr varScale="1">
      <p:scale>
        <a:sx n="1" d="1"/>
        <a:sy n="1" d="1"/>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Ylätunnisteen paikkamerkki 1"/>
          <p:cNvSpPr>
            <a:spLocks noGrp="1"/>
          </p:cNvSpPr>
          <p:nvPr>
            <p:ph type="hdr" sz="quarter"/>
          </p:nvPr>
        </p:nvSpPr>
        <p:spPr>
          <a:xfrm>
            <a:off x="0" y="0"/>
            <a:ext cx="2945659" cy="497976"/>
          </a:xfrm>
          <a:prstGeom prst="rect">
            <a:avLst/>
          </a:prstGeom>
        </p:spPr>
        <p:txBody>
          <a:bodyPr vert="horz" lIns="91440" tIns="45720" rIns="91440" bIns="45720" rtlCol="0"/>
          <a:lstStyle>
            <a:lvl1pPr algn="l">
              <a:defRPr sz="1200"/>
            </a:lvl1pPr>
          </a:lstStyle>
          <a:p>
            <a:endParaRPr lang="fi-FI"/>
          </a:p>
        </p:txBody>
      </p:sp>
      <p:sp>
        <p:nvSpPr>
          <p:cNvPr id="3" name="Päivämäärän paikkamerkki 2"/>
          <p:cNvSpPr>
            <a:spLocks noGrp="1"/>
          </p:cNvSpPr>
          <p:nvPr>
            <p:ph type="dt" idx="1"/>
          </p:nvPr>
        </p:nvSpPr>
        <p:spPr>
          <a:xfrm>
            <a:off x="3850443" y="0"/>
            <a:ext cx="2945659" cy="497976"/>
          </a:xfrm>
          <a:prstGeom prst="rect">
            <a:avLst/>
          </a:prstGeom>
        </p:spPr>
        <p:txBody>
          <a:bodyPr vert="horz" lIns="91440" tIns="45720" rIns="91440" bIns="45720" rtlCol="0"/>
          <a:lstStyle>
            <a:lvl1pPr algn="r">
              <a:defRPr sz="1200"/>
            </a:lvl1pPr>
          </a:lstStyle>
          <a:p>
            <a:fld id="{5CF1FEAF-244B-4E85-9983-4B7EF31AA37A}" type="datetimeFigureOut">
              <a:rPr lang="fi-FI" smtClean="0"/>
              <a:t>23.09.2022</a:t>
            </a:fld>
            <a:endParaRPr lang="fi-FI"/>
          </a:p>
        </p:txBody>
      </p:sp>
      <p:sp>
        <p:nvSpPr>
          <p:cNvPr id="4" name="Dian kuvan paikkamerkki 3"/>
          <p:cNvSpPr>
            <a:spLocks noGrp="1" noRot="1" noChangeAspect="1"/>
          </p:cNvSpPr>
          <p:nvPr>
            <p:ph type="sldImg" idx="2"/>
          </p:nvPr>
        </p:nvSpPr>
        <p:spPr>
          <a:xfrm>
            <a:off x="420688" y="1239838"/>
            <a:ext cx="5956300" cy="3351212"/>
          </a:xfrm>
          <a:prstGeom prst="rect">
            <a:avLst/>
          </a:prstGeom>
          <a:noFill/>
          <a:ln w="12700">
            <a:solidFill>
              <a:prstClr val="black"/>
            </a:solidFill>
          </a:ln>
        </p:spPr>
        <p:txBody>
          <a:bodyPr vert="horz" lIns="91440" tIns="45720" rIns="91440" bIns="45720" rtlCol="0" anchor="ctr"/>
          <a:lstStyle/>
          <a:p>
            <a:endParaRPr lang="fi-FI"/>
          </a:p>
        </p:txBody>
      </p:sp>
      <p:sp>
        <p:nvSpPr>
          <p:cNvPr id="5" name="Huomautusten paikkamerkki 4"/>
          <p:cNvSpPr>
            <a:spLocks noGrp="1"/>
          </p:cNvSpPr>
          <p:nvPr>
            <p:ph type="body" sz="quarter" idx="3"/>
          </p:nvPr>
        </p:nvSpPr>
        <p:spPr>
          <a:xfrm>
            <a:off x="679768" y="4776431"/>
            <a:ext cx="5438140" cy="3907988"/>
          </a:xfrm>
          <a:prstGeom prst="rect">
            <a:avLst/>
          </a:prstGeom>
        </p:spPr>
        <p:txBody>
          <a:bodyPr vert="horz" lIns="91440" tIns="45720" rIns="91440" bIns="45720" rtlCol="0"/>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p>
        </p:txBody>
      </p:sp>
      <p:sp>
        <p:nvSpPr>
          <p:cNvPr id="6" name="Alatunnisteen paikkamerkki 5"/>
          <p:cNvSpPr>
            <a:spLocks noGrp="1"/>
          </p:cNvSpPr>
          <p:nvPr>
            <p:ph type="ftr" sz="quarter" idx="4"/>
          </p:nvPr>
        </p:nvSpPr>
        <p:spPr>
          <a:xfrm>
            <a:off x="0" y="9427076"/>
            <a:ext cx="2945659" cy="497975"/>
          </a:xfrm>
          <a:prstGeom prst="rect">
            <a:avLst/>
          </a:prstGeom>
        </p:spPr>
        <p:txBody>
          <a:bodyPr vert="horz" lIns="91440" tIns="45720" rIns="91440" bIns="45720" rtlCol="0" anchor="b"/>
          <a:lstStyle>
            <a:lvl1pPr algn="l">
              <a:defRPr sz="1200"/>
            </a:lvl1pPr>
          </a:lstStyle>
          <a:p>
            <a:endParaRPr lang="fi-FI"/>
          </a:p>
        </p:txBody>
      </p:sp>
      <p:sp>
        <p:nvSpPr>
          <p:cNvPr id="7" name="Dian numeron paikkamerkki 6"/>
          <p:cNvSpPr>
            <a:spLocks noGrp="1"/>
          </p:cNvSpPr>
          <p:nvPr>
            <p:ph type="sldNum" sz="quarter" idx="5"/>
          </p:nvPr>
        </p:nvSpPr>
        <p:spPr>
          <a:xfrm>
            <a:off x="3850443" y="9427076"/>
            <a:ext cx="2945659" cy="497975"/>
          </a:xfrm>
          <a:prstGeom prst="rect">
            <a:avLst/>
          </a:prstGeom>
        </p:spPr>
        <p:txBody>
          <a:bodyPr vert="horz" lIns="91440" tIns="45720" rIns="91440" bIns="45720" rtlCol="0" anchor="b"/>
          <a:lstStyle>
            <a:lvl1pPr algn="r">
              <a:defRPr sz="1200"/>
            </a:lvl1pPr>
          </a:lstStyle>
          <a:p>
            <a:fld id="{3FB1131B-2866-4FFE-B209-00BAE19CC356}" type="slidenum">
              <a:rPr lang="fi-FI" smtClean="0"/>
              <a:t>‹#›</a:t>
            </a:fld>
            <a:endParaRPr lang="fi-FI"/>
          </a:p>
        </p:txBody>
      </p:sp>
    </p:spTree>
    <p:extLst>
      <p:ext uri="{BB962C8B-B14F-4D97-AF65-F5344CB8AC3E}">
        <p14:creationId xmlns:p14="http://schemas.microsoft.com/office/powerpoint/2010/main" val="368097143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Otsikkodia">
    <p:bg>
      <p:bgPr>
        <a:solidFill>
          <a:srgbClr val="D25532"/>
        </a:solidFill>
        <a:effectLst/>
      </p:bgPr>
    </p:bg>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ED41E9EA-E4AC-42C5-BACF-81F33CE7A344}"/>
              </a:ext>
            </a:extLst>
          </p:cNvPr>
          <p:cNvSpPr>
            <a:spLocks noGrp="1"/>
          </p:cNvSpPr>
          <p:nvPr>
            <p:ph type="ctrTitle"/>
          </p:nvPr>
        </p:nvSpPr>
        <p:spPr>
          <a:xfrm>
            <a:off x="4648200" y="1370013"/>
            <a:ext cx="6553200" cy="2387600"/>
          </a:xfrm>
        </p:spPr>
        <p:txBody>
          <a:bodyPr anchor="b">
            <a:normAutofit/>
          </a:bodyPr>
          <a:lstStyle>
            <a:lvl1pPr algn="ctr">
              <a:lnSpc>
                <a:spcPct val="100000"/>
              </a:lnSpc>
              <a:defRPr sz="5000">
                <a:solidFill>
                  <a:srgbClr val="FFFFFF"/>
                </a:solidFill>
              </a:defRPr>
            </a:lvl1pPr>
          </a:lstStyle>
          <a:p>
            <a:r>
              <a:rPr lang="fi-FI"/>
              <a:t>Muokkaa ots. perustyyl. napsautt.</a:t>
            </a:r>
          </a:p>
        </p:txBody>
      </p:sp>
      <p:sp>
        <p:nvSpPr>
          <p:cNvPr id="3" name="Alaotsikko 2">
            <a:extLst>
              <a:ext uri="{FF2B5EF4-FFF2-40B4-BE49-F238E27FC236}">
                <a16:creationId xmlns:a16="http://schemas.microsoft.com/office/drawing/2014/main" id="{5B695E79-8FA4-428E-BA79-89D4221158A2}"/>
              </a:ext>
            </a:extLst>
          </p:cNvPr>
          <p:cNvSpPr>
            <a:spLocks noGrp="1"/>
          </p:cNvSpPr>
          <p:nvPr>
            <p:ph type="subTitle" idx="1" hasCustomPrompt="1"/>
          </p:nvPr>
        </p:nvSpPr>
        <p:spPr>
          <a:xfrm>
            <a:off x="4648200" y="4133850"/>
            <a:ext cx="6553200" cy="1066800"/>
          </a:xfrm>
        </p:spPr>
        <p:txBody>
          <a:bodyPr>
            <a:normAutofit/>
          </a:bodyPr>
          <a:lstStyle>
            <a:lvl1pPr marL="0" indent="0" algn="ctr">
              <a:spcAft>
                <a:spcPts val="0"/>
              </a:spcAft>
              <a:buNone/>
              <a:defRPr sz="3000">
                <a:solidFill>
                  <a:srgbClr val="FFFFFF"/>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i-FI"/>
              <a:t>Esittäjän nimi pvm.kk.vuosi</a:t>
            </a:r>
          </a:p>
        </p:txBody>
      </p:sp>
      <p:sp>
        <p:nvSpPr>
          <p:cNvPr id="8" name="Kuvan paikkamerkki 6">
            <a:extLst>
              <a:ext uri="{FF2B5EF4-FFF2-40B4-BE49-F238E27FC236}">
                <a16:creationId xmlns:a16="http://schemas.microsoft.com/office/drawing/2014/main" id="{676B1168-3B4E-475B-A7E8-D7FABA160F69}"/>
              </a:ext>
            </a:extLst>
          </p:cNvPr>
          <p:cNvSpPr>
            <a:spLocks noGrp="1"/>
          </p:cNvSpPr>
          <p:nvPr>
            <p:ph type="pic" sz="quarter" idx="10" hasCustomPrompt="1"/>
          </p:nvPr>
        </p:nvSpPr>
        <p:spPr>
          <a:xfrm>
            <a:off x="9649181" y="6054725"/>
            <a:ext cx="2160000" cy="540000"/>
          </a:xfrm>
        </p:spPr>
        <p:txBody>
          <a:bodyPr anchor="ctr" anchorCtr="0">
            <a:normAutofit/>
          </a:bodyPr>
          <a:lstStyle>
            <a:lvl1pPr marL="0" indent="0" algn="ctr">
              <a:buNone/>
              <a:defRPr sz="1400">
                <a:solidFill>
                  <a:schemeClr val="bg1"/>
                </a:solidFill>
              </a:defRPr>
            </a:lvl1pPr>
          </a:lstStyle>
          <a:p>
            <a:r>
              <a:rPr lang="fi-FI"/>
              <a:t>Yhteistyökumppanin logo</a:t>
            </a:r>
          </a:p>
        </p:txBody>
      </p:sp>
      <p:pic>
        <p:nvPicPr>
          <p:cNvPr id="12" name="Kuva 11">
            <a:extLst>
              <a:ext uri="{FF2B5EF4-FFF2-40B4-BE49-F238E27FC236}">
                <a16:creationId xmlns:a16="http://schemas.microsoft.com/office/drawing/2014/main" id="{42C54172-59AC-4DD7-A3B2-B35D80A410F3}"/>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78396" y="1413507"/>
            <a:ext cx="2929555" cy="3872705"/>
          </a:xfrm>
          <a:prstGeom prst="rect">
            <a:avLst/>
          </a:prstGeom>
        </p:spPr>
      </p:pic>
      <p:pic>
        <p:nvPicPr>
          <p:cNvPr id="13" name="Kuva 12">
            <a:extLst>
              <a:ext uri="{FF2B5EF4-FFF2-40B4-BE49-F238E27FC236}">
                <a16:creationId xmlns:a16="http://schemas.microsoft.com/office/drawing/2014/main" id="{73C8A0DA-F654-42A5-8E11-AF88E5EC9C19}"/>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360615" y="6054470"/>
            <a:ext cx="1289587" cy="456243"/>
          </a:xfrm>
          <a:prstGeom prst="rect">
            <a:avLst/>
          </a:prstGeom>
        </p:spPr>
      </p:pic>
    </p:spTree>
    <p:extLst>
      <p:ext uri="{BB962C8B-B14F-4D97-AF65-F5344CB8AC3E}">
        <p14:creationId xmlns:p14="http://schemas.microsoft.com/office/powerpoint/2010/main" val="211794285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Osan ylätunniste">
    <p:bg>
      <p:bgPr>
        <a:solidFill>
          <a:srgbClr val="D25532"/>
        </a:solidFill>
        <a:effectLst/>
      </p:bgPr>
    </p:bg>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32453D22-AF69-43F1-AA10-7BD32BB8B50B}"/>
              </a:ext>
            </a:extLst>
          </p:cNvPr>
          <p:cNvSpPr>
            <a:spLocks noGrp="1"/>
          </p:cNvSpPr>
          <p:nvPr>
            <p:ph type="title"/>
          </p:nvPr>
        </p:nvSpPr>
        <p:spPr>
          <a:xfrm>
            <a:off x="831850" y="2024063"/>
            <a:ext cx="10515600" cy="2852737"/>
          </a:xfrm>
        </p:spPr>
        <p:txBody>
          <a:bodyPr anchor="ctr" anchorCtr="0"/>
          <a:lstStyle>
            <a:lvl1pPr algn="ctr">
              <a:lnSpc>
                <a:spcPct val="95000"/>
              </a:lnSpc>
              <a:defRPr sz="5000">
                <a:solidFill>
                  <a:srgbClr val="FFFFFF"/>
                </a:solidFill>
              </a:defRPr>
            </a:lvl1pPr>
          </a:lstStyle>
          <a:p>
            <a:r>
              <a:rPr lang="fi-FI"/>
              <a:t>Muokkaa ots. perustyyl. napsautt.</a:t>
            </a:r>
          </a:p>
        </p:txBody>
      </p:sp>
      <p:sp>
        <p:nvSpPr>
          <p:cNvPr id="4" name="Päivämäärän paikkamerkki 3">
            <a:extLst>
              <a:ext uri="{FF2B5EF4-FFF2-40B4-BE49-F238E27FC236}">
                <a16:creationId xmlns:a16="http://schemas.microsoft.com/office/drawing/2014/main" id="{7CB55730-CAF9-4A25-851A-D68FCDB34197}"/>
              </a:ext>
            </a:extLst>
          </p:cNvPr>
          <p:cNvSpPr>
            <a:spLocks noGrp="1"/>
          </p:cNvSpPr>
          <p:nvPr>
            <p:ph type="dt" sz="half" idx="10"/>
          </p:nvPr>
        </p:nvSpPr>
        <p:spPr/>
        <p:txBody>
          <a:bodyPr/>
          <a:lstStyle>
            <a:lvl1pPr>
              <a:defRPr>
                <a:solidFill>
                  <a:srgbClr val="FFFFFF"/>
                </a:solidFill>
              </a:defRPr>
            </a:lvl1pPr>
          </a:lstStyle>
          <a:p>
            <a:fld id="{1D6DD1E3-C7F7-4AFD-ADCE-E8524217488F}" type="datetime1">
              <a:rPr lang="fi-FI" smtClean="0"/>
              <a:pPr/>
              <a:t>23.09.2022</a:t>
            </a:fld>
            <a:endParaRPr lang="fi-FI"/>
          </a:p>
        </p:txBody>
      </p:sp>
      <p:sp>
        <p:nvSpPr>
          <p:cNvPr id="5" name="Alatunnisteen paikkamerkki 4">
            <a:extLst>
              <a:ext uri="{FF2B5EF4-FFF2-40B4-BE49-F238E27FC236}">
                <a16:creationId xmlns:a16="http://schemas.microsoft.com/office/drawing/2014/main" id="{080BA40E-74C4-4EFD-B626-9D0DE2535880}"/>
              </a:ext>
            </a:extLst>
          </p:cNvPr>
          <p:cNvSpPr>
            <a:spLocks noGrp="1"/>
          </p:cNvSpPr>
          <p:nvPr>
            <p:ph type="ftr" sz="quarter" idx="11"/>
          </p:nvPr>
        </p:nvSpPr>
        <p:spPr/>
        <p:txBody>
          <a:bodyPr/>
          <a:lstStyle>
            <a:lvl1pPr>
              <a:defRPr>
                <a:solidFill>
                  <a:srgbClr val="FFFFFF"/>
                </a:solidFill>
              </a:defRPr>
            </a:lvl1pPr>
          </a:lstStyle>
          <a:p>
            <a:endParaRPr lang="fi-FI"/>
          </a:p>
        </p:txBody>
      </p:sp>
      <p:sp>
        <p:nvSpPr>
          <p:cNvPr id="6" name="Dian numeron paikkamerkki 5">
            <a:extLst>
              <a:ext uri="{FF2B5EF4-FFF2-40B4-BE49-F238E27FC236}">
                <a16:creationId xmlns:a16="http://schemas.microsoft.com/office/drawing/2014/main" id="{F6AF360C-674F-4F20-B01F-0F0FF59AABDB}"/>
              </a:ext>
            </a:extLst>
          </p:cNvPr>
          <p:cNvSpPr>
            <a:spLocks noGrp="1"/>
          </p:cNvSpPr>
          <p:nvPr>
            <p:ph type="sldNum" sz="quarter" idx="12"/>
          </p:nvPr>
        </p:nvSpPr>
        <p:spPr/>
        <p:txBody>
          <a:bodyPr/>
          <a:lstStyle>
            <a:lvl1pPr>
              <a:defRPr>
                <a:solidFill>
                  <a:srgbClr val="FFFFFF"/>
                </a:solidFill>
              </a:defRPr>
            </a:lvl1pPr>
          </a:lstStyle>
          <a:p>
            <a:fld id="{FA73A356-C14D-42BE-9278-197E8B37771B}" type="slidenum">
              <a:rPr lang="fi-FI" smtClean="0"/>
              <a:pPr/>
              <a:t>‹#›</a:t>
            </a:fld>
            <a:endParaRPr lang="fi-FI"/>
          </a:p>
        </p:txBody>
      </p:sp>
      <p:pic>
        <p:nvPicPr>
          <p:cNvPr id="8" name="Kuva 7">
            <a:extLst>
              <a:ext uri="{FF2B5EF4-FFF2-40B4-BE49-F238E27FC236}">
                <a16:creationId xmlns:a16="http://schemas.microsoft.com/office/drawing/2014/main" id="{FF963A6A-6C85-4447-A20E-0E2F3ECC8229}"/>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60615" y="6054470"/>
            <a:ext cx="1289587" cy="456243"/>
          </a:xfrm>
          <a:prstGeom prst="rect">
            <a:avLst/>
          </a:prstGeom>
        </p:spPr>
      </p:pic>
    </p:spTree>
    <p:extLst>
      <p:ext uri="{BB962C8B-B14F-4D97-AF65-F5344CB8AC3E}">
        <p14:creationId xmlns:p14="http://schemas.microsoft.com/office/powerpoint/2010/main" val="34405794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Vain otsikko">
    <p:spTree>
      <p:nvGrpSpPr>
        <p:cNvPr id="1" name=""/>
        <p:cNvGrpSpPr/>
        <p:nvPr/>
      </p:nvGrpSpPr>
      <p:grpSpPr>
        <a:xfrm>
          <a:off x="0" y="0"/>
          <a:ext cx="0" cy="0"/>
          <a:chOff x="0" y="0"/>
          <a:chExt cx="0" cy="0"/>
        </a:xfrm>
      </p:grpSpPr>
      <p:sp>
        <p:nvSpPr>
          <p:cNvPr id="3" name="Päivämäärän paikkamerkki 2">
            <a:extLst>
              <a:ext uri="{FF2B5EF4-FFF2-40B4-BE49-F238E27FC236}">
                <a16:creationId xmlns:a16="http://schemas.microsoft.com/office/drawing/2014/main" id="{D397DF6D-36C2-452D-80CE-90DA620FE061}"/>
              </a:ext>
            </a:extLst>
          </p:cNvPr>
          <p:cNvSpPr>
            <a:spLocks noGrp="1"/>
          </p:cNvSpPr>
          <p:nvPr>
            <p:ph type="dt" sz="half" idx="10"/>
          </p:nvPr>
        </p:nvSpPr>
        <p:spPr/>
        <p:txBody>
          <a:bodyPr/>
          <a:lstStyle/>
          <a:p>
            <a:fld id="{17A382F6-2D84-4435-8538-DE834B8D895F}" type="datetime1">
              <a:rPr lang="fi-FI" smtClean="0"/>
              <a:t>23.09.2022</a:t>
            </a:fld>
            <a:endParaRPr lang="fi-FI"/>
          </a:p>
        </p:txBody>
      </p:sp>
      <p:sp>
        <p:nvSpPr>
          <p:cNvPr id="4" name="Alatunnisteen paikkamerkki 3">
            <a:extLst>
              <a:ext uri="{FF2B5EF4-FFF2-40B4-BE49-F238E27FC236}">
                <a16:creationId xmlns:a16="http://schemas.microsoft.com/office/drawing/2014/main" id="{EDCE02CF-03D1-44AF-9B44-4CD861581286}"/>
              </a:ext>
            </a:extLst>
          </p:cNvPr>
          <p:cNvSpPr>
            <a:spLocks noGrp="1"/>
          </p:cNvSpPr>
          <p:nvPr>
            <p:ph type="ftr" sz="quarter" idx="11"/>
          </p:nvPr>
        </p:nvSpPr>
        <p:spPr/>
        <p:txBody>
          <a:bodyPr/>
          <a:lstStyle/>
          <a:p>
            <a:endParaRPr lang="fi-FI"/>
          </a:p>
        </p:txBody>
      </p:sp>
      <p:sp>
        <p:nvSpPr>
          <p:cNvPr id="5" name="Dian numeron paikkamerkki 4">
            <a:extLst>
              <a:ext uri="{FF2B5EF4-FFF2-40B4-BE49-F238E27FC236}">
                <a16:creationId xmlns:a16="http://schemas.microsoft.com/office/drawing/2014/main" id="{B5557E30-0CD3-4F77-A25B-25F6F1DB266E}"/>
              </a:ext>
            </a:extLst>
          </p:cNvPr>
          <p:cNvSpPr>
            <a:spLocks noGrp="1"/>
          </p:cNvSpPr>
          <p:nvPr>
            <p:ph type="sldNum" sz="quarter" idx="12"/>
          </p:nvPr>
        </p:nvSpPr>
        <p:spPr/>
        <p:txBody>
          <a:bodyPr/>
          <a:lstStyle/>
          <a:p>
            <a:fld id="{FA73A356-C14D-42BE-9278-197E8B37771B}" type="slidenum">
              <a:rPr lang="fi-FI" smtClean="0"/>
              <a:t>‹#›</a:t>
            </a:fld>
            <a:endParaRPr lang="fi-FI"/>
          </a:p>
        </p:txBody>
      </p:sp>
      <p:sp>
        <p:nvSpPr>
          <p:cNvPr id="6" name="Otsikko 5">
            <a:extLst>
              <a:ext uri="{FF2B5EF4-FFF2-40B4-BE49-F238E27FC236}">
                <a16:creationId xmlns:a16="http://schemas.microsoft.com/office/drawing/2014/main" id="{67052252-63F1-4614-89CA-BEC448A21C97}"/>
              </a:ext>
            </a:extLst>
          </p:cNvPr>
          <p:cNvSpPr>
            <a:spLocks noGrp="1"/>
          </p:cNvSpPr>
          <p:nvPr>
            <p:ph type="title"/>
          </p:nvPr>
        </p:nvSpPr>
        <p:spPr/>
        <p:txBody>
          <a:bodyPr/>
          <a:lstStyle/>
          <a:p>
            <a:r>
              <a:rPr lang="fi-FI"/>
              <a:t>Muokkaa ots. perustyyl. napsautt.</a:t>
            </a:r>
          </a:p>
        </p:txBody>
      </p:sp>
      <p:pic>
        <p:nvPicPr>
          <p:cNvPr id="9" name="Kuva 8">
            <a:extLst>
              <a:ext uri="{FF2B5EF4-FFF2-40B4-BE49-F238E27FC236}">
                <a16:creationId xmlns:a16="http://schemas.microsoft.com/office/drawing/2014/main" id="{A8543054-9EF0-4096-8366-EDECD3C51718}"/>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60615" y="6054470"/>
            <a:ext cx="1289587" cy="456243"/>
          </a:xfrm>
          <a:prstGeom prst="rect">
            <a:avLst/>
          </a:prstGeom>
        </p:spPr>
      </p:pic>
    </p:spTree>
    <p:extLst>
      <p:ext uri="{BB962C8B-B14F-4D97-AF65-F5344CB8AC3E}">
        <p14:creationId xmlns:p14="http://schemas.microsoft.com/office/powerpoint/2010/main" val="303012377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Tyhjä">
    <p:spTree>
      <p:nvGrpSpPr>
        <p:cNvPr id="1" name=""/>
        <p:cNvGrpSpPr/>
        <p:nvPr/>
      </p:nvGrpSpPr>
      <p:grpSpPr>
        <a:xfrm>
          <a:off x="0" y="0"/>
          <a:ext cx="0" cy="0"/>
          <a:chOff x="0" y="0"/>
          <a:chExt cx="0" cy="0"/>
        </a:xfrm>
      </p:grpSpPr>
      <p:sp>
        <p:nvSpPr>
          <p:cNvPr id="2" name="Päivämäärän paikkamerkki 1">
            <a:extLst>
              <a:ext uri="{FF2B5EF4-FFF2-40B4-BE49-F238E27FC236}">
                <a16:creationId xmlns:a16="http://schemas.microsoft.com/office/drawing/2014/main" id="{3CDDFCBF-5514-4214-A57B-87A78A0C046B}"/>
              </a:ext>
            </a:extLst>
          </p:cNvPr>
          <p:cNvSpPr>
            <a:spLocks noGrp="1"/>
          </p:cNvSpPr>
          <p:nvPr>
            <p:ph type="dt" sz="half" idx="10"/>
          </p:nvPr>
        </p:nvSpPr>
        <p:spPr/>
        <p:txBody>
          <a:bodyPr/>
          <a:lstStyle/>
          <a:p>
            <a:fld id="{D29C6921-942D-4C7C-ABE9-BEDDF3773F9D}" type="datetime1">
              <a:rPr lang="fi-FI" smtClean="0"/>
              <a:t>23.09.2022</a:t>
            </a:fld>
            <a:endParaRPr lang="fi-FI"/>
          </a:p>
        </p:txBody>
      </p:sp>
      <p:sp>
        <p:nvSpPr>
          <p:cNvPr id="3" name="Alatunnisteen paikkamerkki 2">
            <a:extLst>
              <a:ext uri="{FF2B5EF4-FFF2-40B4-BE49-F238E27FC236}">
                <a16:creationId xmlns:a16="http://schemas.microsoft.com/office/drawing/2014/main" id="{6FA15596-A0FB-46AE-A88D-D0A565E4C2B8}"/>
              </a:ext>
            </a:extLst>
          </p:cNvPr>
          <p:cNvSpPr>
            <a:spLocks noGrp="1"/>
          </p:cNvSpPr>
          <p:nvPr>
            <p:ph type="ftr" sz="quarter" idx="11"/>
          </p:nvPr>
        </p:nvSpPr>
        <p:spPr/>
        <p:txBody>
          <a:bodyPr/>
          <a:lstStyle/>
          <a:p>
            <a:endParaRPr lang="fi-FI"/>
          </a:p>
        </p:txBody>
      </p:sp>
      <p:sp>
        <p:nvSpPr>
          <p:cNvPr id="4" name="Dian numeron paikkamerkki 3">
            <a:extLst>
              <a:ext uri="{FF2B5EF4-FFF2-40B4-BE49-F238E27FC236}">
                <a16:creationId xmlns:a16="http://schemas.microsoft.com/office/drawing/2014/main" id="{CEF405A6-11FE-4E49-9BCA-CE5F4075FA07}"/>
              </a:ext>
            </a:extLst>
          </p:cNvPr>
          <p:cNvSpPr>
            <a:spLocks noGrp="1"/>
          </p:cNvSpPr>
          <p:nvPr>
            <p:ph type="sldNum" sz="quarter" idx="12"/>
          </p:nvPr>
        </p:nvSpPr>
        <p:spPr/>
        <p:txBody>
          <a:bodyPr/>
          <a:lstStyle/>
          <a:p>
            <a:fld id="{FA73A356-C14D-42BE-9278-197E8B37771B}" type="slidenum">
              <a:rPr lang="fi-FI" smtClean="0"/>
              <a:t>‹#›</a:t>
            </a:fld>
            <a:endParaRPr lang="fi-FI"/>
          </a:p>
        </p:txBody>
      </p:sp>
      <p:pic>
        <p:nvPicPr>
          <p:cNvPr id="8" name="Kuva 7">
            <a:extLst>
              <a:ext uri="{FF2B5EF4-FFF2-40B4-BE49-F238E27FC236}">
                <a16:creationId xmlns:a16="http://schemas.microsoft.com/office/drawing/2014/main" id="{B2A0D0FA-97BA-4CCE-B65B-539088AAEF6E}"/>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60615" y="6054470"/>
            <a:ext cx="1289587" cy="456243"/>
          </a:xfrm>
          <a:prstGeom prst="rect">
            <a:avLst/>
          </a:prstGeom>
        </p:spPr>
      </p:pic>
    </p:spTree>
    <p:extLst>
      <p:ext uri="{BB962C8B-B14F-4D97-AF65-F5344CB8AC3E}">
        <p14:creationId xmlns:p14="http://schemas.microsoft.com/office/powerpoint/2010/main" val="40081935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blank" preserve="1">
  <p:cSld name="Väritausta">
    <p:bg>
      <p:bgPr>
        <a:solidFill>
          <a:srgbClr val="D25532"/>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19129843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blank" preserve="1">
  <p:cSld name="Lopetus">
    <p:bg>
      <p:bgPr>
        <a:solidFill>
          <a:srgbClr val="D25532"/>
        </a:solidFill>
        <a:effectLst/>
      </p:bgPr>
    </p:bg>
    <p:spTree>
      <p:nvGrpSpPr>
        <p:cNvPr id="1" name=""/>
        <p:cNvGrpSpPr/>
        <p:nvPr/>
      </p:nvGrpSpPr>
      <p:grpSpPr>
        <a:xfrm>
          <a:off x="0" y="0"/>
          <a:ext cx="0" cy="0"/>
          <a:chOff x="0" y="0"/>
          <a:chExt cx="0" cy="0"/>
        </a:xfrm>
      </p:grpSpPr>
      <p:sp>
        <p:nvSpPr>
          <p:cNvPr id="7" name="Tekstiruutu 6">
            <a:extLst>
              <a:ext uri="{FF2B5EF4-FFF2-40B4-BE49-F238E27FC236}">
                <a16:creationId xmlns:a16="http://schemas.microsoft.com/office/drawing/2014/main" id="{AB0AF0C8-FDA6-4EFD-AF90-7EA451CFB7A1}"/>
              </a:ext>
            </a:extLst>
          </p:cNvPr>
          <p:cNvSpPr txBox="1"/>
          <p:nvPr userDrawn="1"/>
        </p:nvSpPr>
        <p:spPr>
          <a:xfrm>
            <a:off x="4133850" y="4810125"/>
            <a:ext cx="3924300" cy="1133475"/>
          </a:xfrm>
          <a:prstGeom prst="rect">
            <a:avLst/>
          </a:prstGeom>
          <a:noFill/>
        </p:spPr>
        <p:txBody>
          <a:bodyPr wrap="square" rtlCol="0">
            <a:noAutofit/>
          </a:bodyPr>
          <a:lstStyle/>
          <a:p>
            <a:pPr algn="ctr"/>
            <a:r>
              <a:rPr lang="fi-FI" sz="1400" dirty="0">
                <a:solidFill>
                  <a:srgbClr val="FFFFFF"/>
                </a:solidFill>
              </a:rPr>
              <a:t>Kirkkokatu 12, Helsinki</a:t>
            </a:r>
          </a:p>
          <a:p>
            <a:pPr algn="ctr"/>
            <a:r>
              <a:rPr lang="fi-FI" sz="1400" dirty="0">
                <a:solidFill>
                  <a:srgbClr val="FFFFFF"/>
                </a:solidFill>
              </a:rPr>
              <a:t>PL 26, 00023 Valtioneuvosto</a:t>
            </a:r>
          </a:p>
          <a:p>
            <a:pPr algn="ctr"/>
            <a:r>
              <a:rPr lang="fi-FI" sz="1400" dirty="0">
                <a:solidFill>
                  <a:srgbClr val="FFFFFF"/>
                </a:solidFill>
              </a:rPr>
              <a:t>Vaihde 0295 480 171</a:t>
            </a:r>
          </a:p>
          <a:p>
            <a:pPr algn="ctr"/>
            <a:r>
              <a:rPr lang="fi-FI" sz="1400" dirty="0" err="1">
                <a:solidFill>
                  <a:srgbClr val="FFFFFF"/>
                </a:solidFill>
              </a:rPr>
              <a:t>www.intermin.fi</a:t>
            </a:r>
            <a:endParaRPr lang="fi-FI" sz="1400" dirty="0">
              <a:solidFill>
                <a:srgbClr val="FFFFFF"/>
              </a:solidFill>
            </a:endParaRPr>
          </a:p>
        </p:txBody>
      </p:sp>
      <p:pic>
        <p:nvPicPr>
          <p:cNvPr id="10" name="Kuva 9">
            <a:extLst>
              <a:ext uri="{FF2B5EF4-FFF2-40B4-BE49-F238E27FC236}">
                <a16:creationId xmlns:a16="http://schemas.microsoft.com/office/drawing/2014/main" id="{5AB958C6-11BA-4E0E-A57C-7F547D63C4CD}"/>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4873368" y="3852671"/>
            <a:ext cx="2464313" cy="562357"/>
          </a:xfrm>
          <a:prstGeom prst="rect">
            <a:avLst/>
          </a:prstGeom>
        </p:spPr>
      </p:pic>
      <p:pic>
        <p:nvPicPr>
          <p:cNvPr id="6" name="Kuva 5">
            <a:extLst>
              <a:ext uri="{FF2B5EF4-FFF2-40B4-BE49-F238E27FC236}">
                <a16:creationId xmlns:a16="http://schemas.microsoft.com/office/drawing/2014/main" id="{AD0A9921-CD36-492E-872F-744DE682ED05}"/>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5547407" y="2213608"/>
            <a:ext cx="1113940" cy="1472566"/>
          </a:xfrm>
          <a:prstGeom prst="rect">
            <a:avLst/>
          </a:prstGeom>
        </p:spPr>
      </p:pic>
    </p:spTree>
    <p:extLst>
      <p:ext uri="{BB962C8B-B14F-4D97-AF65-F5344CB8AC3E}">
        <p14:creationId xmlns:p14="http://schemas.microsoft.com/office/powerpoint/2010/main" val="197593930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itle">
  <p:cSld name="1_Otsikkodia">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A95DF36E-30AF-4D65-B7A4-FEB27BA65C43}"/>
              </a:ext>
            </a:extLst>
          </p:cNvPr>
          <p:cNvSpPr>
            <a:spLocks noGrp="1"/>
          </p:cNvSpPr>
          <p:nvPr>
            <p:ph type="ctrTitle"/>
          </p:nvPr>
        </p:nvSpPr>
        <p:spPr>
          <a:xfrm>
            <a:off x="1524000" y="1122363"/>
            <a:ext cx="9144000" cy="2387600"/>
          </a:xfrm>
        </p:spPr>
        <p:txBody>
          <a:bodyPr anchor="b"/>
          <a:lstStyle>
            <a:lvl1pPr algn="ctr">
              <a:defRPr sz="6000"/>
            </a:lvl1pPr>
          </a:lstStyle>
          <a:p>
            <a:r>
              <a:rPr lang="fi-FI"/>
              <a:t>Muokkaa ots. perustyyl. napsautt.</a:t>
            </a:r>
          </a:p>
        </p:txBody>
      </p:sp>
      <p:sp>
        <p:nvSpPr>
          <p:cNvPr id="3" name="Alaotsikko 2">
            <a:extLst>
              <a:ext uri="{FF2B5EF4-FFF2-40B4-BE49-F238E27FC236}">
                <a16:creationId xmlns:a16="http://schemas.microsoft.com/office/drawing/2014/main" id="{15D1C687-925C-4F27-AA36-14AF47C6057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i-FI"/>
              <a:t>Muokkaa alaotsikon perustyyliä napsautt.</a:t>
            </a:r>
          </a:p>
        </p:txBody>
      </p:sp>
      <p:sp>
        <p:nvSpPr>
          <p:cNvPr id="4" name="Päivämäärän paikkamerkki 3">
            <a:extLst>
              <a:ext uri="{FF2B5EF4-FFF2-40B4-BE49-F238E27FC236}">
                <a16:creationId xmlns:a16="http://schemas.microsoft.com/office/drawing/2014/main" id="{548481F0-BCE2-40DE-9BCA-4003AA77347A}"/>
              </a:ext>
            </a:extLst>
          </p:cNvPr>
          <p:cNvSpPr>
            <a:spLocks noGrp="1"/>
          </p:cNvSpPr>
          <p:nvPr>
            <p:ph type="dt" sz="half" idx="10"/>
          </p:nvPr>
        </p:nvSpPr>
        <p:spPr/>
        <p:txBody>
          <a:bodyPr/>
          <a:lstStyle/>
          <a:p>
            <a:fld id="{C7BB9CCD-7614-4D48-87AC-73E64E08D0FB}" type="datetimeFigureOut">
              <a:rPr lang="fi-FI" smtClean="0"/>
              <a:t>23.09.2022</a:t>
            </a:fld>
            <a:endParaRPr lang="fi-FI"/>
          </a:p>
        </p:txBody>
      </p:sp>
      <p:sp>
        <p:nvSpPr>
          <p:cNvPr id="5" name="Alatunnisteen paikkamerkki 4">
            <a:extLst>
              <a:ext uri="{FF2B5EF4-FFF2-40B4-BE49-F238E27FC236}">
                <a16:creationId xmlns:a16="http://schemas.microsoft.com/office/drawing/2014/main" id="{159C98CA-5E2F-453E-A7C0-6BA9C6291034}"/>
              </a:ext>
            </a:extLst>
          </p:cNvPr>
          <p:cNvSpPr>
            <a:spLocks noGrp="1"/>
          </p:cNvSpPr>
          <p:nvPr>
            <p:ph type="ftr" sz="quarter" idx="11"/>
          </p:nvPr>
        </p:nvSpPr>
        <p:spPr/>
        <p:txBody>
          <a:bodyPr/>
          <a:lstStyle/>
          <a:p>
            <a:endParaRPr lang="fi-FI"/>
          </a:p>
        </p:txBody>
      </p:sp>
      <p:sp>
        <p:nvSpPr>
          <p:cNvPr id="6" name="Dian numeron paikkamerkki 5">
            <a:extLst>
              <a:ext uri="{FF2B5EF4-FFF2-40B4-BE49-F238E27FC236}">
                <a16:creationId xmlns:a16="http://schemas.microsoft.com/office/drawing/2014/main" id="{E9287D1C-4B45-4DA9-8FE3-3AF43BF61DDC}"/>
              </a:ext>
            </a:extLst>
          </p:cNvPr>
          <p:cNvSpPr>
            <a:spLocks noGrp="1"/>
          </p:cNvSpPr>
          <p:nvPr>
            <p:ph type="sldNum" sz="quarter" idx="12"/>
          </p:nvPr>
        </p:nvSpPr>
        <p:spPr/>
        <p:txBody>
          <a:bodyPr/>
          <a:lstStyle/>
          <a:p>
            <a:fld id="{1FE2C993-119D-4B56-B86B-8A0F84C1D8B5}" type="slidenum">
              <a:rPr lang="fi-FI" smtClean="0"/>
              <a:t>‹#›</a:t>
            </a:fld>
            <a:endParaRPr lang="fi-FI"/>
          </a:p>
        </p:txBody>
      </p:sp>
    </p:spTree>
    <p:extLst>
      <p:ext uri="{BB962C8B-B14F-4D97-AF65-F5344CB8AC3E}">
        <p14:creationId xmlns:p14="http://schemas.microsoft.com/office/powerpoint/2010/main" val="7542210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Otsikko ja sisältö">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34490346-B044-4CFF-8851-73D61555AFE4}"/>
              </a:ext>
            </a:extLst>
          </p:cNvPr>
          <p:cNvSpPr>
            <a:spLocks noGrp="1"/>
          </p:cNvSpPr>
          <p:nvPr>
            <p:ph type="title"/>
          </p:nvPr>
        </p:nvSpPr>
        <p:spPr/>
        <p:txBody>
          <a:bodyPr/>
          <a:lstStyle/>
          <a:p>
            <a:r>
              <a:rPr lang="fi-FI"/>
              <a:t>Muokkaa ots. perustyyl. napsautt.</a:t>
            </a:r>
          </a:p>
        </p:txBody>
      </p:sp>
      <p:sp>
        <p:nvSpPr>
          <p:cNvPr id="3" name="Sisällön paikkamerkki 2">
            <a:extLst>
              <a:ext uri="{FF2B5EF4-FFF2-40B4-BE49-F238E27FC236}">
                <a16:creationId xmlns:a16="http://schemas.microsoft.com/office/drawing/2014/main" id="{8AB837FE-AD8B-4299-A341-F991FA718CA0}"/>
              </a:ext>
            </a:extLst>
          </p:cNvPr>
          <p:cNvSpPr>
            <a:spLocks noGrp="1"/>
          </p:cNvSpPr>
          <p:nvPr>
            <p:ph idx="1"/>
          </p:nvPr>
        </p:nvSpPr>
        <p:spPr/>
        <p:txBody>
          <a:bodyPr/>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endParaRPr lang="fi-FI" dirty="0"/>
          </a:p>
        </p:txBody>
      </p:sp>
      <p:sp>
        <p:nvSpPr>
          <p:cNvPr id="4" name="Päivämäärän paikkamerkki 3">
            <a:extLst>
              <a:ext uri="{FF2B5EF4-FFF2-40B4-BE49-F238E27FC236}">
                <a16:creationId xmlns:a16="http://schemas.microsoft.com/office/drawing/2014/main" id="{76D93EE4-ADA5-43DA-BB9C-6AA7EC3EC8A1}"/>
              </a:ext>
            </a:extLst>
          </p:cNvPr>
          <p:cNvSpPr>
            <a:spLocks noGrp="1"/>
          </p:cNvSpPr>
          <p:nvPr>
            <p:ph type="dt" sz="half" idx="10"/>
          </p:nvPr>
        </p:nvSpPr>
        <p:spPr/>
        <p:txBody>
          <a:bodyPr/>
          <a:lstStyle/>
          <a:p>
            <a:fld id="{FF1FB2F8-2402-4DA6-9253-0104C3E1A899}" type="datetime1">
              <a:rPr lang="fi-FI" smtClean="0"/>
              <a:t>23.09.2022</a:t>
            </a:fld>
            <a:endParaRPr lang="fi-FI"/>
          </a:p>
        </p:txBody>
      </p:sp>
      <p:sp>
        <p:nvSpPr>
          <p:cNvPr id="5" name="Alatunnisteen paikkamerkki 4">
            <a:extLst>
              <a:ext uri="{FF2B5EF4-FFF2-40B4-BE49-F238E27FC236}">
                <a16:creationId xmlns:a16="http://schemas.microsoft.com/office/drawing/2014/main" id="{3F950696-0591-4507-BF1A-FB2F146794EC}"/>
              </a:ext>
            </a:extLst>
          </p:cNvPr>
          <p:cNvSpPr>
            <a:spLocks noGrp="1"/>
          </p:cNvSpPr>
          <p:nvPr>
            <p:ph type="ftr" sz="quarter" idx="11"/>
          </p:nvPr>
        </p:nvSpPr>
        <p:spPr/>
        <p:txBody>
          <a:bodyPr/>
          <a:lstStyle/>
          <a:p>
            <a:endParaRPr lang="fi-FI"/>
          </a:p>
        </p:txBody>
      </p:sp>
      <p:sp>
        <p:nvSpPr>
          <p:cNvPr id="6" name="Dian numeron paikkamerkki 5">
            <a:extLst>
              <a:ext uri="{FF2B5EF4-FFF2-40B4-BE49-F238E27FC236}">
                <a16:creationId xmlns:a16="http://schemas.microsoft.com/office/drawing/2014/main" id="{FDA6D048-6AA7-4863-AD5F-C8DFF16A90B8}"/>
              </a:ext>
            </a:extLst>
          </p:cNvPr>
          <p:cNvSpPr>
            <a:spLocks noGrp="1"/>
          </p:cNvSpPr>
          <p:nvPr>
            <p:ph type="sldNum" sz="quarter" idx="12"/>
          </p:nvPr>
        </p:nvSpPr>
        <p:spPr/>
        <p:txBody>
          <a:bodyPr/>
          <a:lstStyle/>
          <a:p>
            <a:fld id="{FA73A356-C14D-42BE-9278-197E8B37771B}" type="slidenum">
              <a:rPr lang="fi-FI" smtClean="0"/>
              <a:t>‹#›</a:t>
            </a:fld>
            <a:endParaRPr lang="fi-FI"/>
          </a:p>
        </p:txBody>
      </p:sp>
      <p:pic>
        <p:nvPicPr>
          <p:cNvPr id="10" name="Kuva 9">
            <a:extLst>
              <a:ext uri="{FF2B5EF4-FFF2-40B4-BE49-F238E27FC236}">
                <a16:creationId xmlns:a16="http://schemas.microsoft.com/office/drawing/2014/main" id="{20A09DDA-D7CF-47A4-BD71-8BFBAC92ABEF}"/>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60615" y="6054470"/>
            <a:ext cx="1289587" cy="456243"/>
          </a:xfrm>
          <a:prstGeom prst="rect">
            <a:avLst/>
          </a:prstGeom>
        </p:spPr>
      </p:pic>
    </p:spTree>
    <p:extLst>
      <p:ext uri="{BB962C8B-B14F-4D97-AF65-F5344CB8AC3E}">
        <p14:creationId xmlns:p14="http://schemas.microsoft.com/office/powerpoint/2010/main" val="428600020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Kaksi sisältökohdetta">
    <p:spTree>
      <p:nvGrpSpPr>
        <p:cNvPr id="1" name=""/>
        <p:cNvGrpSpPr/>
        <p:nvPr/>
      </p:nvGrpSpPr>
      <p:grpSpPr>
        <a:xfrm>
          <a:off x="0" y="0"/>
          <a:ext cx="0" cy="0"/>
          <a:chOff x="0" y="0"/>
          <a:chExt cx="0" cy="0"/>
        </a:xfrm>
      </p:grpSpPr>
      <p:sp>
        <p:nvSpPr>
          <p:cNvPr id="4" name="Sisällön paikkamerkki 3">
            <a:extLst>
              <a:ext uri="{FF2B5EF4-FFF2-40B4-BE49-F238E27FC236}">
                <a16:creationId xmlns:a16="http://schemas.microsoft.com/office/drawing/2014/main" id="{2AA5AAE6-FA9D-455C-8E69-DDDF6F848039}"/>
              </a:ext>
            </a:extLst>
          </p:cNvPr>
          <p:cNvSpPr>
            <a:spLocks noGrp="1"/>
          </p:cNvSpPr>
          <p:nvPr>
            <p:ph sz="half" idx="2"/>
          </p:nvPr>
        </p:nvSpPr>
        <p:spPr>
          <a:xfrm>
            <a:off x="839788" y="2113200"/>
            <a:ext cx="4860000" cy="3675600"/>
          </a:xfrm>
        </p:spPr>
        <p:txBody>
          <a:bodyPr/>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endParaRPr lang="fi-FI" dirty="0"/>
          </a:p>
        </p:txBody>
      </p:sp>
      <p:sp>
        <p:nvSpPr>
          <p:cNvPr id="6" name="Sisällön paikkamerkki 5">
            <a:extLst>
              <a:ext uri="{FF2B5EF4-FFF2-40B4-BE49-F238E27FC236}">
                <a16:creationId xmlns:a16="http://schemas.microsoft.com/office/drawing/2014/main" id="{AE107890-B700-4D02-8E87-CC30E7B628F0}"/>
              </a:ext>
            </a:extLst>
          </p:cNvPr>
          <p:cNvSpPr>
            <a:spLocks noGrp="1"/>
          </p:cNvSpPr>
          <p:nvPr>
            <p:ph sz="quarter" idx="4"/>
          </p:nvPr>
        </p:nvSpPr>
        <p:spPr>
          <a:xfrm>
            <a:off x="6534150" y="2113200"/>
            <a:ext cx="4860000" cy="3675600"/>
          </a:xfrm>
        </p:spPr>
        <p:txBody>
          <a:bodyPr/>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p>
        </p:txBody>
      </p:sp>
      <p:sp>
        <p:nvSpPr>
          <p:cNvPr id="7" name="Päivämäärän paikkamerkki 6">
            <a:extLst>
              <a:ext uri="{FF2B5EF4-FFF2-40B4-BE49-F238E27FC236}">
                <a16:creationId xmlns:a16="http://schemas.microsoft.com/office/drawing/2014/main" id="{2CB29A90-0B48-49AB-BF4F-2A0F96221FB4}"/>
              </a:ext>
            </a:extLst>
          </p:cNvPr>
          <p:cNvSpPr>
            <a:spLocks noGrp="1"/>
          </p:cNvSpPr>
          <p:nvPr>
            <p:ph type="dt" sz="half" idx="10"/>
          </p:nvPr>
        </p:nvSpPr>
        <p:spPr/>
        <p:txBody>
          <a:bodyPr/>
          <a:lstStyle/>
          <a:p>
            <a:fld id="{98EEB8F6-954E-41EF-AA3E-07905730B522}" type="datetime1">
              <a:rPr lang="fi-FI" smtClean="0"/>
              <a:t>23.09.2022</a:t>
            </a:fld>
            <a:endParaRPr lang="fi-FI"/>
          </a:p>
        </p:txBody>
      </p:sp>
      <p:sp>
        <p:nvSpPr>
          <p:cNvPr id="8" name="Alatunnisteen paikkamerkki 7">
            <a:extLst>
              <a:ext uri="{FF2B5EF4-FFF2-40B4-BE49-F238E27FC236}">
                <a16:creationId xmlns:a16="http://schemas.microsoft.com/office/drawing/2014/main" id="{AE166102-E33F-4F6A-A52C-1E4F4F5EE0CA}"/>
              </a:ext>
            </a:extLst>
          </p:cNvPr>
          <p:cNvSpPr>
            <a:spLocks noGrp="1"/>
          </p:cNvSpPr>
          <p:nvPr>
            <p:ph type="ftr" sz="quarter" idx="11"/>
          </p:nvPr>
        </p:nvSpPr>
        <p:spPr/>
        <p:txBody>
          <a:bodyPr/>
          <a:lstStyle/>
          <a:p>
            <a:endParaRPr lang="fi-FI"/>
          </a:p>
        </p:txBody>
      </p:sp>
      <p:sp>
        <p:nvSpPr>
          <p:cNvPr id="9" name="Dian numeron paikkamerkki 8">
            <a:extLst>
              <a:ext uri="{FF2B5EF4-FFF2-40B4-BE49-F238E27FC236}">
                <a16:creationId xmlns:a16="http://schemas.microsoft.com/office/drawing/2014/main" id="{DE3D9C6E-23AF-4AD1-8D58-819C2B859685}"/>
              </a:ext>
            </a:extLst>
          </p:cNvPr>
          <p:cNvSpPr>
            <a:spLocks noGrp="1"/>
          </p:cNvSpPr>
          <p:nvPr>
            <p:ph type="sldNum" sz="quarter" idx="12"/>
          </p:nvPr>
        </p:nvSpPr>
        <p:spPr/>
        <p:txBody>
          <a:bodyPr/>
          <a:lstStyle/>
          <a:p>
            <a:fld id="{FA73A356-C14D-42BE-9278-197E8B37771B}" type="slidenum">
              <a:rPr lang="fi-FI" smtClean="0"/>
              <a:t>‹#›</a:t>
            </a:fld>
            <a:endParaRPr lang="fi-FI"/>
          </a:p>
        </p:txBody>
      </p:sp>
      <p:sp>
        <p:nvSpPr>
          <p:cNvPr id="3" name="Otsikko 2">
            <a:extLst>
              <a:ext uri="{FF2B5EF4-FFF2-40B4-BE49-F238E27FC236}">
                <a16:creationId xmlns:a16="http://schemas.microsoft.com/office/drawing/2014/main" id="{EB77CBE8-40F4-469F-861A-25291AF9E901}"/>
              </a:ext>
            </a:extLst>
          </p:cNvPr>
          <p:cNvSpPr>
            <a:spLocks noGrp="1"/>
          </p:cNvSpPr>
          <p:nvPr>
            <p:ph type="title"/>
          </p:nvPr>
        </p:nvSpPr>
        <p:spPr/>
        <p:txBody>
          <a:bodyPr/>
          <a:lstStyle/>
          <a:p>
            <a:r>
              <a:rPr lang="fi-FI"/>
              <a:t>Muokkaa ots. perustyyl. napsautt.</a:t>
            </a:r>
          </a:p>
        </p:txBody>
      </p:sp>
      <p:pic>
        <p:nvPicPr>
          <p:cNvPr id="12" name="Kuva 11">
            <a:extLst>
              <a:ext uri="{FF2B5EF4-FFF2-40B4-BE49-F238E27FC236}">
                <a16:creationId xmlns:a16="http://schemas.microsoft.com/office/drawing/2014/main" id="{27DD5985-0D6E-4948-BBA9-758D443421A3}"/>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60615" y="6054470"/>
            <a:ext cx="1289587" cy="456243"/>
          </a:xfrm>
          <a:prstGeom prst="rect">
            <a:avLst/>
          </a:prstGeom>
        </p:spPr>
      </p:pic>
    </p:spTree>
    <p:extLst>
      <p:ext uri="{BB962C8B-B14F-4D97-AF65-F5344CB8AC3E}">
        <p14:creationId xmlns:p14="http://schemas.microsoft.com/office/powerpoint/2010/main" val="28685516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Vertailu">
    <p:spTree>
      <p:nvGrpSpPr>
        <p:cNvPr id="1" name=""/>
        <p:cNvGrpSpPr/>
        <p:nvPr/>
      </p:nvGrpSpPr>
      <p:grpSpPr>
        <a:xfrm>
          <a:off x="0" y="0"/>
          <a:ext cx="0" cy="0"/>
          <a:chOff x="0" y="0"/>
          <a:chExt cx="0" cy="0"/>
        </a:xfrm>
      </p:grpSpPr>
      <p:sp>
        <p:nvSpPr>
          <p:cNvPr id="3" name="Tekstin paikkamerkki 2">
            <a:extLst>
              <a:ext uri="{FF2B5EF4-FFF2-40B4-BE49-F238E27FC236}">
                <a16:creationId xmlns:a16="http://schemas.microsoft.com/office/drawing/2014/main" id="{DBAF38E2-3E0F-436B-BDCF-D04481B98B29}"/>
              </a:ext>
            </a:extLst>
          </p:cNvPr>
          <p:cNvSpPr>
            <a:spLocks noGrp="1"/>
          </p:cNvSpPr>
          <p:nvPr>
            <p:ph type="body" idx="1"/>
          </p:nvPr>
        </p:nvSpPr>
        <p:spPr>
          <a:xfrm>
            <a:off x="839788" y="1681163"/>
            <a:ext cx="4860000" cy="461962"/>
          </a:xfrm>
        </p:spPr>
        <p:txBody>
          <a:bodyPr anchor="b"/>
          <a:lstStyle>
            <a:lvl1pPr marL="0" indent="0">
              <a:lnSpc>
                <a:spcPct val="90000"/>
              </a:lnSpc>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a:t>
            </a:r>
          </a:p>
        </p:txBody>
      </p:sp>
      <p:sp>
        <p:nvSpPr>
          <p:cNvPr id="4" name="Sisällön paikkamerkki 3">
            <a:extLst>
              <a:ext uri="{FF2B5EF4-FFF2-40B4-BE49-F238E27FC236}">
                <a16:creationId xmlns:a16="http://schemas.microsoft.com/office/drawing/2014/main" id="{2AA5AAE6-FA9D-455C-8E69-DDDF6F848039}"/>
              </a:ext>
            </a:extLst>
          </p:cNvPr>
          <p:cNvSpPr>
            <a:spLocks noGrp="1"/>
          </p:cNvSpPr>
          <p:nvPr>
            <p:ph sz="half" idx="2"/>
          </p:nvPr>
        </p:nvSpPr>
        <p:spPr>
          <a:xfrm>
            <a:off x="839788" y="2162175"/>
            <a:ext cx="4860000" cy="3505200"/>
          </a:xfrm>
        </p:spPr>
        <p:txBody>
          <a:bodyPr/>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endParaRPr lang="fi-FI" dirty="0"/>
          </a:p>
        </p:txBody>
      </p:sp>
      <p:sp>
        <p:nvSpPr>
          <p:cNvPr id="5" name="Tekstin paikkamerkki 4">
            <a:extLst>
              <a:ext uri="{FF2B5EF4-FFF2-40B4-BE49-F238E27FC236}">
                <a16:creationId xmlns:a16="http://schemas.microsoft.com/office/drawing/2014/main" id="{62D4CBC7-7368-4960-A58D-54AFEE05F4F3}"/>
              </a:ext>
            </a:extLst>
          </p:cNvPr>
          <p:cNvSpPr>
            <a:spLocks noGrp="1"/>
          </p:cNvSpPr>
          <p:nvPr>
            <p:ph type="body" sz="quarter" idx="3"/>
          </p:nvPr>
        </p:nvSpPr>
        <p:spPr>
          <a:xfrm>
            <a:off x="6534150" y="1681163"/>
            <a:ext cx="4860000" cy="461962"/>
          </a:xfrm>
        </p:spPr>
        <p:txBody>
          <a:bodyPr anchor="b"/>
          <a:lstStyle>
            <a:lvl1pPr marL="0" indent="0">
              <a:lnSpc>
                <a:spcPct val="90000"/>
              </a:lnSpc>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a:t>
            </a:r>
          </a:p>
        </p:txBody>
      </p:sp>
      <p:sp>
        <p:nvSpPr>
          <p:cNvPr id="6" name="Sisällön paikkamerkki 5">
            <a:extLst>
              <a:ext uri="{FF2B5EF4-FFF2-40B4-BE49-F238E27FC236}">
                <a16:creationId xmlns:a16="http://schemas.microsoft.com/office/drawing/2014/main" id="{AE107890-B700-4D02-8E87-CC30E7B628F0}"/>
              </a:ext>
            </a:extLst>
          </p:cNvPr>
          <p:cNvSpPr>
            <a:spLocks noGrp="1"/>
          </p:cNvSpPr>
          <p:nvPr>
            <p:ph sz="quarter" idx="4"/>
          </p:nvPr>
        </p:nvSpPr>
        <p:spPr>
          <a:xfrm>
            <a:off x="6534150" y="2162175"/>
            <a:ext cx="4860000" cy="3505200"/>
          </a:xfrm>
        </p:spPr>
        <p:txBody>
          <a:bodyPr/>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p>
        </p:txBody>
      </p:sp>
      <p:sp>
        <p:nvSpPr>
          <p:cNvPr id="7" name="Päivämäärän paikkamerkki 6">
            <a:extLst>
              <a:ext uri="{FF2B5EF4-FFF2-40B4-BE49-F238E27FC236}">
                <a16:creationId xmlns:a16="http://schemas.microsoft.com/office/drawing/2014/main" id="{2CB29A90-0B48-49AB-BF4F-2A0F96221FB4}"/>
              </a:ext>
            </a:extLst>
          </p:cNvPr>
          <p:cNvSpPr>
            <a:spLocks noGrp="1"/>
          </p:cNvSpPr>
          <p:nvPr>
            <p:ph type="dt" sz="half" idx="10"/>
          </p:nvPr>
        </p:nvSpPr>
        <p:spPr/>
        <p:txBody>
          <a:bodyPr/>
          <a:lstStyle/>
          <a:p>
            <a:fld id="{7DFFE45D-D939-4329-BDE0-F1D11EFE0D21}" type="datetime1">
              <a:rPr lang="fi-FI" smtClean="0"/>
              <a:t>23.09.2022</a:t>
            </a:fld>
            <a:endParaRPr lang="fi-FI"/>
          </a:p>
        </p:txBody>
      </p:sp>
      <p:sp>
        <p:nvSpPr>
          <p:cNvPr id="8" name="Alatunnisteen paikkamerkki 7">
            <a:extLst>
              <a:ext uri="{FF2B5EF4-FFF2-40B4-BE49-F238E27FC236}">
                <a16:creationId xmlns:a16="http://schemas.microsoft.com/office/drawing/2014/main" id="{AE166102-E33F-4F6A-A52C-1E4F4F5EE0CA}"/>
              </a:ext>
            </a:extLst>
          </p:cNvPr>
          <p:cNvSpPr>
            <a:spLocks noGrp="1"/>
          </p:cNvSpPr>
          <p:nvPr>
            <p:ph type="ftr" sz="quarter" idx="11"/>
          </p:nvPr>
        </p:nvSpPr>
        <p:spPr/>
        <p:txBody>
          <a:bodyPr/>
          <a:lstStyle/>
          <a:p>
            <a:endParaRPr lang="fi-FI"/>
          </a:p>
        </p:txBody>
      </p:sp>
      <p:sp>
        <p:nvSpPr>
          <p:cNvPr id="9" name="Dian numeron paikkamerkki 8">
            <a:extLst>
              <a:ext uri="{FF2B5EF4-FFF2-40B4-BE49-F238E27FC236}">
                <a16:creationId xmlns:a16="http://schemas.microsoft.com/office/drawing/2014/main" id="{DE3D9C6E-23AF-4AD1-8D58-819C2B859685}"/>
              </a:ext>
            </a:extLst>
          </p:cNvPr>
          <p:cNvSpPr>
            <a:spLocks noGrp="1"/>
          </p:cNvSpPr>
          <p:nvPr>
            <p:ph type="sldNum" sz="quarter" idx="12"/>
          </p:nvPr>
        </p:nvSpPr>
        <p:spPr/>
        <p:txBody>
          <a:bodyPr/>
          <a:lstStyle/>
          <a:p>
            <a:fld id="{FA73A356-C14D-42BE-9278-197E8B37771B}" type="slidenum">
              <a:rPr lang="fi-FI" smtClean="0"/>
              <a:t>‹#›</a:t>
            </a:fld>
            <a:endParaRPr lang="fi-FI"/>
          </a:p>
        </p:txBody>
      </p:sp>
      <p:sp>
        <p:nvSpPr>
          <p:cNvPr id="10" name="Otsikko 9">
            <a:extLst>
              <a:ext uri="{FF2B5EF4-FFF2-40B4-BE49-F238E27FC236}">
                <a16:creationId xmlns:a16="http://schemas.microsoft.com/office/drawing/2014/main" id="{7C370498-3E7A-4B30-AF7A-F84254E815D8}"/>
              </a:ext>
            </a:extLst>
          </p:cNvPr>
          <p:cNvSpPr>
            <a:spLocks noGrp="1"/>
          </p:cNvSpPr>
          <p:nvPr>
            <p:ph type="title"/>
          </p:nvPr>
        </p:nvSpPr>
        <p:spPr/>
        <p:txBody>
          <a:bodyPr/>
          <a:lstStyle/>
          <a:p>
            <a:r>
              <a:rPr lang="fi-FI"/>
              <a:t>Muokkaa ots. perustyyl. napsautt.</a:t>
            </a:r>
          </a:p>
        </p:txBody>
      </p:sp>
      <p:pic>
        <p:nvPicPr>
          <p:cNvPr id="13" name="Kuva 12">
            <a:extLst>
              <a:ext uri="{FF2B5EF4-FFF2-40B4-BE49-F238E27FC236}">
                <a16:creationId xmlns:a16="http://schemas.microsoft.com/office/drawing/2014/main" id="{4ABB5FD5-2CB2-49A8-A3E2-F1B13705D264}"/>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60615" y="6054470"/>
            <a:ext cx="1289587" cy="456243"/>
          </a:xfrm>
          <a:prstGeom prst="rect">
            <a:avLst/>
          </a:prstGeom>
        </p:spPr>
      </p:pic>
    </p:spTree>
    <p:extLst>
      <p:ext uri="{BB962C8B-B14F-4D97-AF65-F5344CB8AC3E}">
        <p14:creationId xmlns:p14="http://schemas.microsoft.com/office/powerpoint/2010/main" val="21546378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Vertailu värillä">
    <p:spTree>
      <p:nvGrpSpPr>
        <p:cNvPr id="1" name=""/>
        <p:cNvGrpSpPr/>
        <p:nvPr/>
      </p:nvGrpSpPr>
      <p:grpSpPr>
        <a:xfrm>
          <a:off x="0" y="0"/>
          <a:ext cx="0" cy="0"/>
          <a:chOff x="0" y="0"/>
          <a:chExt cx="0" cy="0"/>
        </a:xfrm>
      </p:grpSpPr>
      <p:sp>
        <p:nvSpPr>
          <p:cNvPr id="7" name="Suorakulmio 6">
            <a:extLst>
              <a:ext uri="{FF2B5EF4-FFF2-40B4-BE49-F238E27FC236}">
                <a16:creationId xmlns:a16="http://schemas.microsoft.com/office/drawing/2014/main" id="{10EB64EF-0FD1-4DAA-9D71-C7FFA76F8D97}"/>
              </a:ext>
            </a:extLst>
          </p:cNvPr>
          <p:cNvSpPr/>
          <p:nvPr userDrawn="1"/>
        </p:nvSpPr>
        <p:spPr>
          <a:xfrm>
            <a:off x="6096000" y="0"/>
            <a:ext cx="6095999" cy="6858000"/>
          </a:xfrm>
          <a:prstGeom prst="rect">
            <a:avLst/>
          </a:prstGeom>
          <a:solidFill>
            <a:srgbClr val="D2553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 name="Sisällön paikkamerkki 2">
            <a:extLst>
              <a:ext uri="{FF2B5EF4-FFF2-40B4-BE49-F238E27FC236}">
                <a16:creationId xmlns:a16="http://schemas.microsoft.com/office/drawing/2014/main" id="{8AB837FE-AD8B-4299-A341-F991FA718CA0}"/>
              </a:ext>
            </a:extLst>
          </p:cNvPr>
          <p:cNvSpPr>
            <a:spLocks noGrp="1"/>
          </p:cNvSpPr>
          <p:nvPr>
            <p:ph idx="1"/>
          </p:nvPr>
        </p:nvSpPr>
        <p:spPr>
          <a:xfrm>
            <a:off x="838201" y="2532185"/>
            <a:ext cx="4886738" cy="3259016"/>
          </a:xfrm>
        </p:spPr>
        <p:txBody>
          <a:bodyPr/>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endParaRPr lang="fi-FI" dirty="0"/>
          </a:p>
        </p:txBody>
      </p:sp>
      <p:sp>
        <p:nvSpPr>
          <p:cNvPr id="4" name="Päivämäärän paikkamerkki 3">
            <a:extLst>
              <a:ext uri="{FF2B5EF4-FFF2-40B4-BE49-F238E27FC236}">
                <a16:creationId xmlns:a16="http://schemas.microsoft.com/office/drawing/2014/main" id="{76D93EE4-ADA5-43DA-BB9C-6AA7EC3EC8A1}"/>
              </a:ext>
            </a:extLst>
          </p:cNvPr>
          <p:cNvSpPr>
            <a:spLocks noGrp="1"/>
          </p:cNvSpPr>
          <p:nvPr>
            <p:ph type="dt" sz="half" idx="10"/>
          </p:nvPr>
        </p:nvSpPr>
        <p:spPr/>
        <p:txBody>
          <a:bodyPr/>
          <a:lstStyle>
            <a:lvl1pPr>
              <a:defRPr>
                <a:solidFill>
                  <a:schemeClr val="bg1"/>
                </a:solidFill>
              </a:defRPr>
            </a:lvl1pPr>
          </a:lstStyle>
          <a:p>
            <a:fld id="{640AB2E5-8438-4EE8-AECF-4BD00DF694FE}" type="datetime1">
              <a:rPr lang="fi-FI" smtClean="0"/>
              <a:pPr/>
              <a:t>23.09.2022</a:t>
            </a:fld>
            <a:endParaRPr lang="fi-FI"/>
          </a:p>
        </p:txBody>
      </p:sp>
      <p:sp>
        <p:nvSpPr>
          <p:cNvPr id="5" name="Alatunnisteen paikkamerkki 4">
            <a:extLst>
              <a:ext uri="{FF2B5EF4-FFF2-40B4-BE49-F238E27FC236}">
                <a16:creationId xmlns:a16="http://schemas.microsoft.com/office/drawing/2014/main" id="{3F950696-0591-4507-BF1A-FB2F146794EC}"/>
              </a:ext>
            </a:extLst>
          </p:cNvPr>
          <p:cNvSpPr>
            <a:spLocks noGrp="1"/>
          </p:cNvSpPr>
          <p:nvPr>
            <p:ph type="ftr" sz="quarter" idx="11"/>
          </p:nvPr>
        </p:nvSpPr>
        <p:spPr/>
        <p:txBody>
          <a:bodyPr/>
          <a:lstStyle>
            <a:lvl1pPr>
              <a:defRPr>
                <a:solidFill>
                  <a:schemeClr val="bg1"/>
                </a:solidFill>
              </a:defRPr>
            </a:lvl1pPr>
          </a:lstStyle>
          <a:p>
            <a:endParaRPr lang="fi-FI"/>
          </a:p>
        </p:txBody>
      </p:sp>
      <p:sp>
        <p:nvSpPr>
          <p:cNvPr id="6" name="Dian numeron paikkamerkki 5">
            <a:extLst>
              <a:ext uri="{FF2B5EF4-FFF2-40B4-BE49-F238E27FC236}">
                <a16:creationId xmlns:a16="http://schemas.microsoft.com/office/drawing/2014/main" id="{FDA6D048-6AA7-4863-AD5F-C8DFF16A90B8}"/>
              </a:ext>
            </a:extLst>
          </p:cNvPr>
          <p:cNvSpPr>
            <a:spLocks noGrp="1"/>
          </p:cNvSpPr>
          <p:nvPr>
            <p:ph type="sldNum" sz="quarter" idx="12"/>
          </p:nvPr>
        </p:nvSpPr>
        <p:spPr/>
        <p:txBody>
          <a:bodyPr/>
          <a:lstStyle>
            <a:lvl1pPr>
              <a:defRPr>
                <a:solidFill>
                  <a:schemeClr val="bg1"/>
                </a:solidFill>
              </a:defRPr>
            </a:lvl1pPr>
          </a:lstStyle>
          <a:p>
            <a:fld id="{FA73A356-C14D-42BE-9278-197E8B37771B}" type="slidenum">
              <a:rPr lang="fi-FI" smtClean="0"/>
              <a:pPr/>
              <a:t>‹#›</a:t>
            </a:fld>
            <a:endParaRPr lang="fi-FI"/>
          </a:p>
        </p:txBody>
      </p:sp>
      <p:sp>
        <p:nvSpPr>
          <p:cNvPr id="14" name="Sisällön paikkamerkki 2">
            <a:extLst>
              <a:ext uri="{FF2B5EF4-FFF2-40B4-BE49-F238E27FC236}">
                <a16:creationId xmlns:a16="http://schemas.microsoft.com/office/drawing/2014/main" id="{92F624E5-CA0D-4285-9BC7-AB863FA758F7}"/>
              </a:ext>
            </a:extLst>
          </p:cNvPr>
          <p:cNvSpPr>
            <a:spLocks noGrp="1"/>
          </p:cNvSpPr>
          <p:nvPr>
            <p:ph idx="14"/>
          </p:nvPr>
        </p:nvSpPr>
        <p:spPr>
          <a:xfrm>
            <a:off x="6925366" y="2532185"/>
            <a:ext cx="4886738" cy="3259016"/>
          </a:xfrm>
        </p:spPr>
        <p:txBody>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endParaRPr lang="fi-FI" dirty="0"/>
          </a:p>
        </p:txBody>
      </p:sp>
      <p:sp>
        <p:nvSpPr>
          <p:cNvPr id="15" name="Tekstin paikkamerkki 11">
            <a:extLst>
              <a:ext uri="{FF2B5EF4-FFF2-40B4-BE49-F238E27FC236}">
                <a16:creationId xmlns:a16="http://schemas.microsoft.com/office/drawing/2014/main" id="{E422AE25-4C3E-4782-847E-3145D6893BBA}"/>
              </a:ext>
            </a:extLst>
          </p:cNvPr>
          <p:cNvSpPr>
            <a:spLocks noGrp="1"/>
          </p:cNvSpPr>
          <p:nvPr>
            <p:ph type="body" sz="quarter" idx="15"/>
          </p:nvPr>
        </p:nvSpPr>
        <p:spPr>
          <a:xfrm>
            <a:off x="6907697" y="764197"/>
            <a:ext cx="4881735" cy="1245578"/>
          </a:xfrm>
        </p:spPr>
        <p:txBody>
          <a:bodyPr anchor="b" anchorCtr="0">
            <a:noAutofit/>
          </a:bodyPr>
          <a:lstStyle>
            <a:lvl1pPr marL="0" indent="0">
              <a:lnSpc>
                <a:spcPct val="90000"/>
              </a:lnSpc>
              <a:buNone/>
              <a:defRPr sz="4600">
                <a:solidFill>
                  <a:schemeClr val="bg1"/>
                </a:solidFill>
                <a:latin typeface="+mj-lt"/>
              </a:defRPr>
            </a:lvl1pPr>
            <a:lvl2pPr marL="457200" indent="0">
              <a:buNone/>
              <a:defRPr/>
            </a:lvl2pPr>
          </a:lstStyle>
          <a:p>
            <a:pPr lvl="0"/>
            <a:r>
              <a:rPr lang="fi-FI"/>
              <a:t>Muokkaa tekstin perustyylejä</a:t>
            </a:r>
          </a:p>
        </p:txBody>
      </p:sp>
      <p:sp>
        <p:nvSpPr>
          <p:cNvPr id="8" name="Otsikko 7">
            <a:extLst>
              <a:ext uri="{FF2B5EF4-FFF2-40B4-BE49-F238E27FC236}">
                <a16:creationId xmlns:a16="http://schemas.microsoft.com/office/drawing/2014/main" id="{09507D43-384F-438C-9F61-B8D9F11FAF79}"/>
              </a:ext>
            </a:extLst>
          </p:cNvPr>
          <p:cNvSpPr>
            <a:spLocks noGrp="1"/>
          </p:cNvSpPr>
          <p:nvPr>
            <p:ph type="title"/>
          </p:nvPr>
        </p:nvSpPr>
        <p:spPr>
          <a:xfrm>
            <a:off x="838200" y="797415"/>
            <a:ext cx="4886739" cy="1244600"/>
          </a:xfrm>
        </p:spPr>
        <p:txBody>
          <a:bodyPr/>
          <a:lstStyle/>
          <a:p>
            <a:r>
              <a:rPr lang="fi-FI"/>
              <a:t>Muokkaa ots. perustyyl. napsautt.</a:t>
            </a:r>
            <a:endParaRPr lang="fi-FI" dirty="0"/>
          </a:p>
        </p:txBody>
      </p:sp>
      <p:pic>
        <p:nvPicPr>
          <p:cNvPr id="13" name="Kuva 12">
            <a:extLst>
              <a:ext uri="{FF2B5EF4-FFF2-40B4-BE49-F238E27FC236}">
                <a16:creationId xmlns:a16="http://schemas.microsoft.com/office/drawing/2014/main" id="{5938F2C4-3BDC-4E81-A833-C41BA6033247}"/>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60615" y="6054470"/>
            <a:ext cx="1289587" cy="456243"/>
          </a:xfrm>
          <a:prstGeom prst="rect">
            <a:avLst/>
          </a:prstGeom>
        </p:spPr>
      </p:pic>
    </p:spTree>
    <p:extLst>
      <p:ext uri="{BB962C8B-B14F-4D97-AF65-F5344CB8AC3E}">
        <p14:creationId xmlns:p14="http://schemas.microsoft.com/office/powerpoint/2010/main" val="80685341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Otsikko ja sisältö kuvalla">
    <p:spTree>
      <p:nvGrpSpPr>
        <p:cNvPr id="1" name=""/>
        <p:cNvGrpSpPr/>
        <p:nvPr/>
      </p:nvGrpSpPr>
      <p:grpSpPr>
        <a:xfrm>
          <a:off x="0" y="0"/>
          <a:ext cx="0" cy="0"/>
          <a:chOff x="0" y="0"/>
          <a:chExt cx="0" cy="0"/>
        </a:xfrm>
      </p:grpSpPr>
      <p:sp>
        <p:nvSpPr>
          <p:cNvPr id="13" name="Kuvan paikkamerkki 12">
            <a:extLst>
              <a:ext uri="{FF2B5EF4-FFF2-40B4-BE49-F238E27FC236}">
                <a16:creationId xmlns:a16="http://schemas.microsoft.com/office/drawing/2014/main" id="{3F547D2F-F2B7-43B6-820A-A480C1667733}"/>
              </a:ext>
            </a:extLst>
          </p:cNvPr>
          <p:cNvSpPr>
            <a:spLocks noGrp="1"/>
          </p:cNvSpPr>
          <p:nvPr>
            <p:ph type="pic" sz="quarter" idx="13"/>
          </p:nvPr>
        </p:nvSpPr>
        <p:spPr>
          <a:xfrm>
            <a:off x="7219951" y="0"/>
            <a:ext cx="4972050" cy="6858000"/>
          </a:xfrm>
          <a:solidFill>
            <a:schemeClr val="bg1">
              <a:lumMod val="85000"/>
            </a:schemeClr>
          </a:solidFill>
        </p:spPr>
        <p:txBody>
          <a:bodyPr/>
          <a:lstStyle>
            <a:lvl1pPr marL="0" indent="0">
              <a:buNone/>
              <a:defRPr/>
            </a:lvl1pPr>
          </a:lstStyle>
          <a:p>
            <a:r>
              <a:rPr lang="fi-FI"/>
              <a:t>Lisää kuva napsauttamalla kuvaketta</a:t>
            </a:r>
          </a:p>
        </p:txBody>
      </p:sp>
      <p:sp>
        <p:nvSpPr>
          <p:cNvPr id="2" name="Otsikko 1">
            <a:extLst>
              <a:ext uri="{FF2B5EF4-FFF2-40B4-BE49-F238E27FC236}">
                <a16:creationId xmlns:a16="http://schemas.microsoft.com/office/drawing/2014/main" id="{34490346-B044-4CFF-8851-73D61555AFE4}"/>
              </a:ext>
            </a:extLst>
          </p:cNvPr>
          <p:cNvSpPr>
            <a:spLocks noGrp="1"/>
          </p:cNvSpPr>
          <p:nvPr>
            <p:ph type="title" hasCustomPrompt="1"/>
          </p:nvPr>
        </p:nvSpPr>
        <p:spPr>
          <a:xfrm>
            <a:off x="838201" y="799200"/>
            <a:ext cx="4885200" cy="1244600"/>
          </a:xfrm>
        </p:spPr>
        <p:txBody>
          <a:bodyPr anchor="b" anchorCtr="0"/>
          <a:lstStyle/>
          <a:p>
            <a:r>
              <a:rPr lang="fi-FI" dirty="0"/>
              <a:t>Muokkaa </a:t>
            </a:r>
            <a:r>
              <a:rPr lang="fi-FI" dirty="0" err="1"/>
              <a:t>perustyyl</a:t>
            </a:r>
            <a:r>
              <a:rPr lang="fi-FI" dirty="0"/>
              <a:t>. </a:t>
            </a:r>
            <a:r>
              <a:rPr lang="fi-FI" dirty="0" err="1"/>
              <a:t>napsautt</a:t>
            </a:r>
            <a:r>
              <a:rPr lang="fi-FI" dirty="0"/>
              <a:t>.</a:t>
            </a:r>
          </a:p>
        </p:txBody>
      </p:sp>
      <p:sp>
        <p:nvSpPr>
          <p:cNvPr id="3" name="Sisällön paikkamerkki 2">
            <a:extLst>
              <a:ext uri="{FF2B5EF4-FFF2-40B4-BE49-F238E27FC236}">
                <a16:creationId xmlns:a16="http://schemas.microsoft.com/office/drawing/2014/main" id="{8AB837FE-AD8B-4299-A341-F991FA718CA0}"/>
              </a:ext>
            </a:extLst>
          </p:cNvPr>
          <p:cNvSpPr>
            <a:spLocks noGrp="1"/>
          </p:cNvSpPr>
          <p:nvPr>
            <p:ph idx="1"/>
          </p:nvPr>
        </p:nvSpPr>
        <p:spPr>
          <a:xfrm>
            <a:off x="838201" y="2530800"/>
            <a:ext cx="4885200" cy="3258000"/>
          </a:xfrm>
        </p:spPr>
        <p:txBody>
          <a:bodyPr/>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endParaRPr lang="fi-FI" dirty="0"/>
          </a:p>
        </p:txBody>
      </p:sp>
      <p:sp>
        <p:nvSpPr>
          <p:cNvPr id="4" name="Päivämäärän paikkamerkki 3">
            <a:extLst>
              <a:ext uri="{FF2B5EF4-FFF2-40B4-BE49-F238E27FC236}">
                <a16:creationId xmlns:a16="http://schemas.microsoft.com/office/drawing/2014/main" id="{76D93EE4-ADA5-43DA-BB9C-6AA7EC3EC8A1}"/>
              </a:ext>
            </a:extLst>
          </p:cNvPr>
          <p:cNvSpPr>
            <a:spLocks noGrp="1"/>
          </p:cNvSpPr>
          <p:nvPr>
            <p:ph type="dt" sz="half" idx="10"/>
          </p:nvPr>
        </p:nvSpPr>
        <p:spPr/>
        <p:txBody>
          <a:bodyPr/>
          <a:lstStyle/>
          <a:p>
            <a:fld id="{640AB2E5-8438-4EE8-AECF-4BD00DF694FE}" type="datetime1">
              <a:rPr lang="fi-FI" smtClean="0"/>
              <a:t>23.09.2022</a:t>
            </a:fld>
            <a:endParaRPr lang="fi-FI"/>
          </a:p>
        </p:txBody>
      </p:sp>
      <p:sp>
        <p:nvSpPr>
          <p:cNvPr id="5" name="Alatunnisteen paikkamerkki 4">
            <a:extLst>
              <a:ext uri="{FF2B5EF4-FFF2-40B4-BE49-F238E27FC236}">
                <a16:creationId xmlns:a16="http://schemas.microsoft.com/office/drawing/2014/main" id="{3F950696-0591-4507-BF1A-FB2F146794EC}"/>
              </a:ext>
            </a:extLst>
          </p:cNvPr>
          <p:cNvSpPr>
            <a:spLocks noGrp="1"/>
          </p:cNvSpPr>
          <p:nvPr>
            <p:ph type="ftr" sz="quarter" idx="11"/>
          </p:nvPr>
        </p:nvSpPr>
        <p:spPr/>
        <p:txBody>
          <a:bodyPr/>
          <a:lstStyle/>
          <a:p>
            <a:endParaRPr lang="fi-FI"/>
          </a:p>
        </p:txBody>
      </p:sp>
      <p:sp>
        <p:nvSpPr>
          <p:cNvPr id="6" name="Dian numeron paikkamerkki 5">
            <a:extLst>
              <a:ext uri="{FF2B5EF4-FFF2-40B4-BE49-F238E27FC236}">
                <a16:creationId xmlns:a16="http://schemas.microsoft.com/office/drawing/2014/main" id="{FDA6D048-6AA7-4863-AD5F-C8DFF16A90B8}"/>
              </a:ext>
            </a:extLst>
          </p:cNvPr>
          <p:cNvSpPr>
            <a:spLocks noGrp="1"/>
          </p:cNvSpPr>
          <p:nvPr>
            <p:ph type="sldNum" sz="quarter" idx="12"/>
          </p:nvPr>
        </p:nvSpPr>
        <p:spPr/>
        <p:txBody>
          <a:bodyPr/>
          <a:lstStyle/>
          <a:p>
            <a:fld id="{FA73A356-C14D-42BE-9278-197E8B37771B}" type="slidenum">
              <a:rPr lang="fi-FI" smtClean="0"/>
              <a:t>‹#›</a:t>
            </a:fld>
            <a:endParaRPr lang="fi-FI"/>
          </a:p>
        </p:txBody>
      </p:sp>
      <p:pic>
        <p:nvPicPr>
          <p:cNvPr id="11" name="Kuva 10">
            <a:extLst>
              <a:ext uri="{FF2B5EF4-FFF2-40B4-BE49-F238E27FC236}">
                <a16:creationId xmlns:a16="http://schemas.microsoft.com/office/drawing/2014/main" id="{AC1B48A1-ABFD-4DA2-BEE2-9A4E3543E294}"/>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60615" y="6054470"/>
            <a:ext cx="1289587" cy="456243"/>
          </a:xfrm>
          <a:prstGeom prst="rect">
            <a:avLst/>
          </a:prstGeom>
        </p:spPr>
      </p:pic>
    </p:spTree>
    <p:extLst>
      <p:ext uri="{BB962C8B-B14F-4D97-AF65-F5344CB8AC3E}">
        <p14:creationId xmlns:p14="http://schemas.microsoft.com/office/powerpoint/2010/main" val="32749416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Otsikollinen kuva">
    <p:bg>
      <p:bgPr>
        <a:solidFill>
          <a:srgbClr val="D25532"/>
        </a:solidFill>
        <a:effectLst/>
      </p:bgPr>
    </p:bg>
    <p:spTree>
      <p:nvGrpSpPr>
        <p:cNvPr id="1" name=""/>
        <p:cNvGrpSpPr/>
        <p:nvPr/>
      </p:nvGrpSpPr>
      <p:grpSpPr>
        <a:xfrm>
          <a:off x="0" y="0"/>
          <a:ext cx="0" cy="0"/>
          <a:chOff x="0" y="0"/>
          <a:chExt cx="0" cy="0"/>
        </a:xfrm>
      </p:grpSpPr>
      <p:sp>
        <p:nvSpPr>
          <p:cNvPr id="13" name="Kuvan paikkamerkki 12">
            <a:extLst>
              <a:ext uri="{FF2B5EF4-FFF2-40B4-BE49-F238E27FC236}">
                <a16:creationId xmlns:a16="http://schemas.microsoft.com/office/drawing/2014/main" id="{3F547D2F-F2B7-43B6-820A-A480C1667733}"/>
              </a:ext>
            </a:extLst>
          </p:cNvPr>
          <p:cNvSpPr>
            <a:spLocks noGrp="1"/>
          </p:cNvSpPr>
          <p:nvPr>
            <p:ph type="pic" sz="quarter" idx="13"/>
          </p:nvPr>
        </p:nvSpPr>
        <p:spPr>
          <a:xfrm>
            <a:off x="7219951" y="0"/>
            <a:ext cx="4972050" cy="6858000"/>
          </a:xfrm>
          <a:solidFill>
            <a:schemeClr val="bg1">
              <a:lumMod val="85000"/>
            </a:schemeClr>
          </a:solidFill>
        </p:spPr>
        <p:txBody>
          <a:bodyPr/>
          <a:lstStyle>
            <a:lvl1pPr marL="0" indent="0">
              <a:buNone/>
              <a:defRPr/>
            </a:lvl1pPr>
          </a:lstStyle>
          <a:p>
            <a:r>
              <a:rPr lang="fi-FI"/>
              <a:t>Lisää kuva napsauttamalla kuvaketta</a:t>
            </a:r>
          </a:p>
        </p:txBody>
      </p:sp>
      <p:sp>
        <p:nvSpPr>
          <p:cNvPr id="2" name="Otsikko 1">
            <a:extLst>
              <a:ext uri="{FF2B5EF4-FFF2-40B4-BE49-F238E27FC236}">
                <a16:creationId xmlns:a16="http://schemas.microsoft.com/office/drawing/2014/main" id="{34490346-B044-4CFF-8851-73D61555AFE4}"/>
              </a:ext>
            </a:extLst>
          </p:cNvPr>
          <p:cNvSpPr>
            <a:spLocks noGrp="1"/>
          </p:cNvSpPr>
          <p:nvPr>
            <p:ph type="title"/>
          </p:nvPr>
        </p:nvSpPr>
        <p:spPr>
          <a:xfrm>
            <a:off x="752475" y="2670176"/>
            <a:ext cx="5486399" cy="1558924"/>
          </a:xfrm>
        </p:spPr>
        <p:txBody>
          <a:bodyPr anchor="ctr" anchorCtr="0"/>
          <a:lstStyle>
            <a:lvl1pPr algn="ctr">
              <a:lnSpc>
                <a:spcPct val="95000"/>
              </a:lnSpc>
              <a:defRPr sz="5000">
                <a:solidFill>
                  <a:srgbClr val="FFFFFF"/>
                </a:solidFill>
              </a:defRPr>
            </a:lvl1pPr>
          </a:lstStyle>
          <a:p>
            <a:r>
              <a:rPr lang="fi-FI"/>
              <a:t>Muokkaa ots. perustyyl. napsautt.</a:t>
            </a:r>
          </a:p>
        </p:txBody>
      </p:sp>
      <p:sp>
        <p:nvSpPr>
          <p:cNvPr id="4" name="Päivämäärän paikkamerkki 3">
            <a:extLst>
              <a:ext uri="{FF2B5EF4-FFF2-40B4-BE49-F238E27FC236}">
                <a16:creationId xmlns:a16="http://schemas.microsoft.com/office/drawing/2014/main" id="{76D93EE4-ADA5-43DA-BB9C-6AA7EC3EC8A1}"/>
              </a:ext>
            </a:extLst>
          </p:cNvPr>
          <p:cNvSpPr>
            <a:spLocks noGrp="1"/>
          </p:cNvSpPr>
          <p:nvPr>
            <p:ph type="dt" sz="half" idx="10"/>
          </p:nvPr>
        </p:nvSpPr>
        <p:spPr/>
        <p:txBody>
          <a:bodyPr/>
          <a:lstStyle/>
          <a:p>
            <a:fld id="{15A931D2-FF21-4024-B943-ACFD43DBC35A}" type="datetime1">
              <a:rPr lang="fi-FI" smtClean="0"/>
              <a:t>23.09.2022</a:t>
            </a:fld>
            <a:endParaRPr lang="fi-FI"/>
          </a:p>
        </p:txBody>
      </p:sp>
      <p:sp>
        <p:nvSpPr>
          <p:cNvPr id="5" name="Alatunnisteen paikkamerkki 4">
            <a:extLst>
              <a:ext uri="{FF2B5EF4-FFF2-40B4-BE49-F238E27FC236}">
                <a16:creationId xmlns:a16="http://schemas.microsoft.com/office/drawing/2014/main" id="{3F950696-0591-4507-BF1A-FB2F146794EC}"/>
              </a:ext>
            </a:extLst>
          </p:cNvPr>
          <p:cNvSpPr>
            <a:spLocks noGrp="1"/>
          </p:cNvSpPr>
          <p:nvPr>
            <p:ph type="ftr" sz="quarter" idx="11"/>
          </p:nvPr>
        </p:nvSpPr>
        <p:spPr/>
        <p:txBody>
          <a:bodyPr/>
          <a:lstStyle/>
          <a:p>
            <a:endParaRPr lang="fi-FI"/>
          </a:p>
        </p:txBody>
      </p:sp>
      <p:sp>
        <p:nvSpPr>
          <p:cNvPr id="6" name="Dian numeron paikkamerkki 5">
            <a:extLst>
              <a:ext uri="{FF2B5EF4-FFF2-40B4-BE49-F238E27FC236}">
                <a16:creationId xmlns:a16="http://schemas.microsoft.com/office/drawing/2014/main" id="{FDA6D048-6AA7-4863-AD5F-C8DFF16A90B8}"/>
              </a:ext>
            </a:extLst>
          </p:cNvPr>
          <p:cNvSpPr>
            <a:spLocks noGrp="1"/>
          </p:cNvSpPr>
          <p:nvPr>
            <p:ph type="sldNum" sz="quarter" idx="12"/>
          </p:nvPr>
        </p:nvSpPr>
        <p:spPr/>
        <p:txBody>
          <a:bodyPr/>
          <a:lstStyle/>
          <a:p>
            <a:fld id="{FA73A356-C14D-42BE-9278-197E8B37771B}" type="slidenum">
              <a:rPr lang="fi-FI" smtClean="0"/>
              <a:t>‹#›</a:t>
            </a:fld>
            <a:endParaRPr lang="fi-FI"/>
          </a:p>
        </p:txBody>
      </p:sp>
      <p:pic>
        <p:nvPicPr>
          <p:cNvPr id="10" name="Kuva 9">
            <a:extLst>
              <a:ext uri="{FF2B5EF4-FFF2-40B4-BE49-F238E27FC236}">
                <a16:creationId xmlns:a16="http://schemas.microsoft.com/office/drawing/2014/main" id="{B879F93D-E5FA-4955-885E-21E75A785040}"/>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60615" y="6054470"/>
            <a:ext cx="1289587" cy="456243"/>
          </a:xfrm>
          <a:prstGeom prst="rect">
            <a:avLst/>
          </a:prstGeom>
        </p:spPr>
      </p:pic>
    </p:spTree>
    <p:extLst>
      <p:ext uri="{BB962C8B-B14F-4D97-AF65-F5344CB8AC3E}">
        <p14:creationId xmlns:p14="http://schemas.microsoft.com/office/powerpoint/2010/main" val="312284490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Otsikollinen vaakakuva">
    <p:bg>
      <p:bgPr>
        <a:solidFill>
          <a:srgbClr val="D25532"/>
        </a:solidFill>
        <a:effectLst/>
      </p:bgPr>
    </p:bg>
    <p:spTree>
      <p:nvGrpSpPr>
        <p:cNvPr id="1" name=""/>
        <p:cNvGrpSpPr/>
        <p:nvPr/>
      </p:nvGrpSpPr>
      <p:grpSpPr>
        <a:xfrm>
          <a:off x="0" y="0"/>
          <a:ext cx="0" cy="0"/>
          <a:chOff x="0" y="0"/>
          <a:chExt cx="0" cy="0"/>
        </a:xfrm>
      </p:grpSpPr>
      <p:sp>
        <p:nvSpPr>
          <p:cNvPr id="13" name="Kuvan paikkamerkki 12">
            <a:extLst>
              <a:ext uri="{FF2B5EF4-FFF2-40B4-BE49-F238E27FC236}">
                <a16:creationId xmlns:a16="http://schemas.microsoft.com/office/drawing/2014/main" id="{3F547D2F-F2B7-43B6-820A-A480C1667733}"/>
              </a:ext>
            </a:extLst>
          </p:cNvPr>
          <p:cNvSpPr>
            <a:spLocks noGrp="1"/>
          </p:cNvSpPr>
          <p:nvPr>
            <p:ph type="pic" sz="quarter" idx="13"/>
          </p:nvPr>
        </p:nvSpPr>
        <p:spPr>
          <a:xfrm>
            <a:off x="0" y="1"/>
            <a:ext cx="12192001" cy="4095750"/>
          </a:xfrm>
          <a:solidFill>
            <a:schemeClr val="bg1">
              <a:lumMod val="85000"/>
            </a:schemeClr>
          </a:solidFill>
        </p:spPr>
        <p:txBody>
          <a:bodyPr/>
          <a:lstStyle>
            <a:lvl1pPr marL="0" indent="0">
              <a:buNone/>
              <a:defRPr/>
            </a:lvl1pPr>
          </a:lstStyle>
          <a:p>
            <a:r>
              <a:rPr lang="fi-FI"/>
              <a:t>Lisää kuva napsauttamalla kuvaketta</a:t>
            </a:r>
          </a:p>
        </p:txBody>
      </p:sp>
      <p:sp>
        <p:nvSpPr>
          <p:cNvPr id="4" name="Päivämäärän paikkamerkki 3">
            <a:extLst>
              <a:ext uri="{FF2B5EF4-FFF2-40B4-BE49-F238E27FC236}">
                <a16:creationId xmlns:a16="http://schemas.microsoft.com/office/drawing/2014/main" id="{76D93EE4-ADA5-43DA-BB9C-6AA7EC3EC8A1}"/>
              </a:ext>
            </a:extLst>
          </p:cNvPr>
          <p:cNvSpPr>
            <a:spLocks noGrp="1"/>
          </p:cNvSpPr>
          <p:nvPr>
            <p:ph type="dt" sz="half" idx="10"/>
          </p:nvPr>
        </p:nvSpPr>
        <p:spPr/>
        <p:txBody>
          <a:bodyPr/>
          <a:lstStyle>
            <a:lvl1pPr>
              <a:defRPr>
                <a:solidFill>
                  <a:srgbClr val="FFFFFF"/>
                </a:solidFill>
              </a:defRPr>
            </a:lvl1pPr>
          </a:lstStyle>
          <a:p>
            <a:fld id="{1C0FE25E-EAEA-472F-9D28-3B4F62E7FFAD}" type="datetime1">
              <a:rPr lang="fi-FI" smtClean="0"/>
              <a:pPr/>
              <a:t>23.09.2022</a:t>
            </a:fld>
            <a:endParaRPr lang="fi-FI"/>
          </a:p>
        </p:txBody>
      </p:sp>
      <p:sp>
        <p:nvSpPr>
          <p:cNvPr id="5" name="Alatunnisteen paikkamerkki 4">
            <a:extLst>
              <a:ext uri="{FF2B5EF4-FFF2-40B4-BE49-F238E27FC236}">
                <a16:creationId xmlns:a16="http://schemas.microsoft.com/office/drawing/2014/main" id="{3F950696-0591-4507-BF1A-FB2F146794EC}"/>
              </a:ext>
            </a:extLst>
          </p:cNvPr>
          <p:cNvSpPr>
            <a:spLocks noGrp="1"/>
          </p:cNvSpPr>
          <p:nvPr>
            <p:ph type="ftr" sz="quarter" idx="11"/>
          </p:nvPr>
        </p:nvSpPr>
        <p:spPr/>
        <p:txBody>
          <a:bodyPr/>
          <a:lstStyle>
            <a:lvl1pPr>
              <a:defRPr>
                <a:solidFill>
                  <a:srgbClr val="FFFFFF"/>
                </a:solidFill>
              </a:defRPr>
            </a:lvl1pPr>
          </a:lstStyle>
          <a:p>
            <a:endParaRPr lang="fi-FI"/>
          </a:p>
        </p:txBody>
      </p:sp>
      <p:sp>
        <p:nvSpPr>
          <p:cNvPr id="6" name="Dian numeron paikkamerkki 5">
            <a:extLst>
              <a:ext uri="{FF2B5EF4-FFF2-40B4-BE49-F238E27FC236}">
                <a16:creationId xmlns:a16="http://schemas.microsoft.com/office/drawing/2014/main" id="{FDA6D048-6AA7-4863-AD5F-C8DFF16A90B8}"/>
              </a:ext>
            </a:extLst>
          </p:cNvPr>
          <p:cNvSpPr>
            <a:spLocks noGrp="1"/>
          </p:cNvSpPr>
          <p:nvPr>
            <p:ph type="sldNum" sz="quarter" idx="12"/>
          </p:nvPr>
        </p:nvSpPr>
        <p:spPr/>
        <p:txBody>
          <a:bodyPr/>
          <a:lstStyle>
            <a:lvl1pPr>
              <a:defRPr>
                <a:solidFill>
                  <a:srgbClr val="FFFFFF"/>
                </a:solidFill>
              </a:defRPr>
            </a:lvl1pPr>
          </a:lstStyle>
          <a:p>
            <a:fld id="{FA73A356-C14D-42BE-9278-197E8B37771B}" type="slidenum">
              <a:rPr lang="fi-FI" smtClean="0"/>
              <a:pPr/>
              <a:t>‹#›</a:t>
            </a:fld>
            <a:endParaRPr lang="fi-FI"/>
          </a:p>
        </p:txBody>
      </p:sp>
      <p:sp>
        <p:nvSpPr>
          <p:cNvPr id="3" name="Otsikko 2">
            <a:extLst>
              <a:ext uri="{FF2B5EF4-FFF2-40B4-BE49-F238E27FC236}">
                <a16:creationId xmlns:a16="http://schemas.microsoft.com/office/drawing/2014/main" id="{F004E3EB-47EC-4F60-B9BA-A7DABC2D04F6}"/>
              </a:ext>
            </a:extLst>
          </p:cNvPr>
          <p:cNvSpPr>
            <a:spLocks noGrp="1"/>
          </p:cNvSpPr>
          <p:nvPr>
            <p:ph type="title"/>
          </p:nvPr>
        </p:nvSpPr>
        <p:spPr>
          <a:xfrm>
            <a:off x="1309687" y="4867274"/>
            <a:ext cx="9572625" cy="1009651"/>
          </a:xfrm>
        </p:spPr>
        <p:txBody>
          <a:bodyPr anchor="ctr" anchorCtr="0"/>
          <a:lstStyle>
            <a:lvl1pPr algn="ctr">
              <a:defRPr sz="4200">
                <a:solidFill>
                  <a:srgbClr val="FFFFFF"/>
                </a:solidFill>
              </a:defRPr>
            </a:lvl1pPr>
          </a:lstStyle>
          <a:p>
            <a:r>
              <a:rPr lang="fi-FI"/>
              <a:t>Muokkaa ots. perustyyl. napsautt.</a:t>
            </a:r>
          </a:p>
        </p:txBody>
      </p:sp>
      <p:pic>
        <p:nvPicPr>
          <p:cNvPr id="10" name="Kuva 9">
            <a:extLst>
              <a:ext uri="{FF2B5EF4-FFF2-40B4-BE49-F238E27FC236}">
                <a16:creationId xmlns:a16="http://schemas.microsoft.com/office/drawing/2014/main" id="{B893DE68-E2E2-4375-BB95-E8102BAD9ABF}"/>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60615" y="6054470"/>
            <a:ext cx="1289587" cy="456243"/>
          </a:xfrm>
          <a:prstGeom prst="rect">
            <a:avLst/>
          </a:prstGeom>
        </p:spPr>
      </p:pic>
    </p:spTree>
    <p:extLst>
      <p:ext uri="{BB962C8B-B14F-4D97-AF65-F5344CB8AC3E}">
        <p14:creationId xmlns:p14="http://schemas.microsoft.com/office/powerpoint/2010/main" val="18226805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Kuva">
    <p:spTree>
      <p:nvGrpSpPr>
        <p:cNvPr id="1" name=""/>
        <p:cNvGrpSpPr/>
        <p:nvPr/>
      </p:nvGrpSpPr>
      <p:grpSpPr>
        <a:xfrm>
          <a:off x="0" y="0"/>
          <a:ext cx="0" cy="0"/>
          <a:chOff x="0" y="0"/>
          <a:chExt cx="0" cy="0"/>
        </a:xfrm>
      </p:grpSpPr>
      <p:sp>
        <p:nvSpPr>
          <p:cNvPr id="2" name="Kuvan paikkamerkki 12">
            <a:extLst>
              <a:ext uri="{FF2B5EF4-FFF2-40B4-BE49-F238E27FC236}">
                <a16:creationId xmlns:a16="http://schemas.microsoft.com/office/drawing/2014/main" id="{2BDD85B6-BEB8-4588-AB3A-202B51970406}"/>
              </a:ext>
            </a:extLst>
          </p:cNvPr>
          <p:cNvSpPr>
            <a:spLocks noGrp="1"/>
          </p:cNvSpPr>
          <p:nvPr>
            <p:ph type="pic" sz="quarter" idx="13"/>
          </p:nvPr>
        </p:nvSpPr>
        <p:spPr>
          <a:xfrm>
            <a:off x="0" y="0"/>
            <a:ext cx="12192001" cy="6857999"/>
          </a:xfrm>
          <a:solidFill>
            <a:schemeClr val="bg1">
              <a:lumMod val="85000"/>
            </a:schemeClr>
          </a:solidFill>
        </p:spPr>
        <p:txBody>
          <a:bodyPr/>
          <a:lstStyle>
            <a:lvl1pPr marL="0" indent="0">
              <a:buNone/>
              <a:defRPr/>
            </a:lvl1pPr>
          </a:lstStyle>
          <a:p>
            <a:r>
              <a:rPr lang="fi-FI"/>
              <a:t>Lisää kuva napsauttamalla kuvaketta</a:t>
            </a:r>
          </a:p>
        </p:txBody>
      </p:sp>
    </p:spTree>
    <p:extLst>
      <p:ext uri="{BB962C8B-B14F-4D97-AF65-F5344CB8AC3E}">
        <p14:creationId xmlns:p14="http://schemas.microsoft.com/office/powerpoint/2010/main" val="156160853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Otsikon paikkamerkki 1">
            <a:extLst>
              <a:ext uri="{FF2B5EF4-FFF2-40B4-BE49-F238E27FC236}">
                <a16:creationId xmlns:a16="http://schemas.microsoft.com/office/drawing/2014/main" id="{2AA7B23A-DCD9-456D-A0B8-97C1418ED757}"/>
              </a:ext>
            </a:extLst>
          </p:cNvPr>
          <p:cNvSpPr>
            <a:spLocks noGrp="1"/>
          </p:cNvSpPr>
          <p:nvPr>
            <p:ph type="title"/>
          </p:nvPr>
        </p:nvSpPr>
        <p:spPr>
          <a:xfrm>
            <a:off x="838200" y="384176"/>
            <a:ext cx="9572625" cy="1244600"/>
          </a:xfrm>
          <a:prstGeom prst="rect">
            <a:avLst/>
          </a:prstGeom>
        </p:spPr>
        <p:txBody>
          <a:bodyPr vert="horz" lIns="0" tIns="0" rIns="0" bIns="0" rtlCol="0" anchor="b" anchorCtr="0">
            <a:noAutofit/>
          </a:bodyPr>
          <a:lstStyle/>
          <a:p>
            <a:r>
              <a:rPr lang="fi-FI" dirty="0"/>
              <a:t>Muokkaa </a:t>
            </a:r>
            <a:r>
              <a:rPr lang="fi-FI" dirty="0" err="1"/>
              <a:t>ots</a:t>
            </a:r>
            <a:r>
              <a:rPr lang="fi-FI" dirty="0"/>
              <a:t>. </a:t>
            </a:r>
            <a:r>
              <a:rPr lang="fi-FI" dirty="0" err="1"/>
              <a:t>perustyyl</a:t>
            </a:r>
            <a:r>
              <a:rPr lang="fi-FI" dirty="0"/>
              <a:t>. </a:t>
            </a:r>
            <a:r>
              <a:rPr lang="fi-FI" dirty="0" err="1"/>
              <a:t>napsautt</a:t>
            </a:r>
            <a:r>
              <a:rPr lang="fi-FI" dirty="0"/>
              <a:t>.</a:t>
            </a:r>
          </a:p>
        </p:txBody>
      </p:sp>
      <p:sp>
        <p:nvSpPr>
          <p:cNvPr id="3" name="Tekstin paikkamerkki 2">
            <a:extLst>
              <a:ext uri="{FF2B5EF4-FFF2-40B4-BE49-F238E27FC236}">
                <a16:creationId xmlns:a16="http://schemas.microsoft.com/office/drawing/2014/main" id="{3191A68A-1C41-4D6F-BF28-7C5975EBFEFB}"/>
              </a:ext>
            </a:extLst>
          </p:cNvPr>
          <p:cNvSpPr>
            <a:spLocks noGrp="1"/>
          </p:cNvSpPr>
          <p:nvPr>
            <p:ph type="body" idx="1"/>
          </p:nvPr>
        </p:nvSpPr>
        <p:spPr>
          <a:xfrm>
            <a:off x="838200" y="2114549"/>
            <a:ext cx="9572625" cy="3676651"/>
          </a:xfrm>
          <a:prstGeom prst="rect">
            <a:avLst/>
          </a:prstGeom>
        </p:spPr>
        <p:txBody>
          <a:bodyPr vert="horz" lIns="0" tIns="0" rIns="0" bIns="0" rtlCol="0">
            <a:noAutofit/>
          </a:bodyPr>
          <a:lstStyle/>
          <a:p>
            <a:pPr lvl="0"/>
            <a:r>
              <a:rPr lang="fi-FI" dirty="0"/>
              <a:t>Muokkaa tekstin perustyylejä</a:t>
            </a:r>
          </a:p>
          <a:p>
            <a:pPr lvl="1"/>
            <a:r>
              <a:rPr lang="fi-FI" dirty="0"/>
              <a:t>toinen taso</a:t>
            </a:r>
          </a:p>
          <a:p>
            <a:pPr lvl="2"/>
            <a:r>
              <a:rPr lang="fi-FI" dirty="0"/>
              <a:t>kolmas taso</a:t>
            </a:r>
          </a:p>
          <a:p>
            <a:pPr lvl="3"/>
            <a:r>
              <a:rPr lang="fi-FI" dirty="0"/>
              <a:t>neljäs taso</a:t>
            </a:r>
          </a:p>
          <a:p>
            <a:pPr lvl="4"/>
            <a:r>
              <a:rPr lang="fi-FI" dirty="0"/>
              <a:t>viides taso</a:t>
            </a:r>
          </a:p>
        </p:txBody>
      </p:sp>
      <p:sp>
        <p:nvSpPr>
          <p:cNvPr id="4" name="Päivämäärän paikkamerkki 3">
            <a:extLst>
              <a:ext uri="{FF2B5EF4-FFF2-40B4-BE49-F238E27FC236}">
                <a16:creationId xmlns:a16="http://schemas.microsoft.com/office/drawing/2014/main" id="{1AAE61E0-75EA-4569-A473-FDC69ACB1467}"/>
              </a:ext>
            </a:extLst>
          </p:cNvPr>
          <p:cNvSpPr>
            <a:spLocks noGrp="1"/>
          </p:cNvSpPr>
          <p:nvPr>
            <p:ph type="dt" sz="half" idx="2"/>
          </p:nvPr>
        </p:nvSpPr>
        <p:spPr>
          <a:xfrm>
            <a:off x="9982200" y="6543675"/>
            <a:ext cx="1080000" cy="177800"/>
          </a:xfrm>
          <a:prstGeom prst="rect">
            <a:avLst/>
          </a:prstGeom>
        </p:spPr>
        <p:txBody>
          <a:bodyPr vert="horz" lIns="0" tIns="0" rIns="0" bIns="0" rtlCol="0" anchor="ctr"/>
          <a:lstStyle>
            <a:lvl1pPr algn="ctr">
              <a:defRPr sz="800">
                <a:solidFill>
                  <a:schemeClr val="tx1"/>
                </a:solidFill>
              </a:defRPr>
            </a:lvl1pPr>
          </a:lstStyle>
          <a:p>
            <a:fld id="{43AB1166-E4C5-4A99-B5EC-32595794ED35}" type="datetime1">
              <a:rPr lang="fi-FI" smtClean="0"/>
              <a:t>23.09.2022</a:t>
            </a:fld>
            <a:endParaRPr lang="fi-FI"/>
          </a:p>
        </p:txBody>
      </p:sp>
      <p:sp>
        <p:nvSpPr>
          <p:cNvPr id="5" name="Alatunnisteen paikkamerkki 4">
            <a:extLst>
              <a:ext uri="{FF2B5EF4-FFF2-40B4-BE49-F238E27FC236}">
                <a16:creationId xmlns:a16="http://schemas.microsoft.com/office/drawing/2014/main" id="{5DD54FC4-B225-4B5A-83FF-2DA61EE37903}"/>
              </a:ext>
            </a:extLst>
          </p:cNvPr>
          <p:cNvSpPr>
            <a:spLocks noGrp="1"/>
          </p:cNvSpPr>
          <p:nvPr>
            <p:ph type="ftr" sz="quarter" idx="3"/>
          </p:nvPr>
        </p:nvSpPr>
        <p:spPr>
          <a:xfrm>
            <a:off x="7286625" y="6543675"/>
            <a:ext cx="2664000" cy="177800"/>
          </a:xfrm>
          <a:prstGeom prst="rect">
            <a:avLst/>
          </a:prstGeom>
        </p:spPr>
        <p:txBody>
          <a:bodyPr vert="horz" lIns="0" tIns="0" rIns="0" bIns="0" rtlCol="0" anchor="ctr"/>
          <a:lstStyle>
            <a:lvl1pPr algn="ctr">
              <a:defRPr sz="800">
                <a:solidFill>
                  <a:schemeClr val="tx1"/>
                </a:solidFill>
              </a:defRPr>
            </a:lvl1pPr>
          </a:lstStyle>
          <a:p>
            <a:endParaRPr lang="fi-FI"/>
          </a:p>
        </p:txBody>
      </p:sp>
      <p:sp>
        <p:nvSpPr>
          <p:cNvPr id="6" name="Dian numeron paikkamerkki 5">
            <a:extLst>
              <a:ext uri="{FF2B5EF4-FFF2-40B4-BE49-F238E27FC236}">
                <a16:creationId xmlns:a16="http://schemas.microsoft.com/office/drawing/2014/main" id="{0CA6E1A9-B47E-47F7-94EF-EF3D6086C074}"/>
              </a:ext>
            </a:extLst>
          </p:cNvPr>
          <p:cNvSpPr>
            <a:spLocks noGrp="1"/>
          </p:cNvSpPr>
          <p:nvPr>
            <p:ph type="sldNum" sz="quarter" idx="4"/>
          </p:nvPr>
        </p:nvSpPr>
        <p:spPr>
          <a:xfrm>
            <a:off x="11087100" y="6543675"/>
            <a:ext cx="720000" cy="177800"/>
          </a:xfrm>
          <a:prstGeom prst="rect">
            <a:avLst/>
          </a:prstGeom>
        </p:spPr>
        <p:txBody>
          <a:bodyPr vert="horz" lIns="0" tIns="0" rIns="0" bIns="0" rtlCol="0" anchor="ctr"/>
          <a:lstStyle>
            <a:lvl1pPr algn="r">
              <a:defRPr sz="800">
                <a:solidFill>
                  <a:schemeClr val="tx1"/>
                </a:solidFill>
              </a:defRPr>
            </a:lvl1pPr>
          </a:lstStyle>
          <a:p>
            <a:fld id="{FA73A356-C14D-42BE-9278-197E8B37771B}" type="slidenum">
              <a:rPr lang="fi-FI" smtClean="0"/>
              <a:pPr/>
              <a:t>‹#›</a:t>
            </a:fld>
            <a:endParaRPr lang="fi-FI"/>
          </a:p>
        </p:txBody>
      </p:sp>
    </p:spTree>
    <p:extLst>
      <p:ext uri="{BB962C8B-B14F-4D97-AF65-F5344CB8AC3E}">
        <p14:creationId xmlns:p14="http://schemas.microsoft.com/office/powerpoint/2010/main" val="396625787"/>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701" r:id="rId5"/>
    <p:sldLayoutId id="2147483678" r:id="rId6"/>
    <p:sldLayoutId id="2147483679" r:id="rId7"/>
    <p:sldLayoutId id="2147483680" r:id="rId8"/>
    <p:sldLayoutId id="2147483702" r:id="rId9"/>
    <p:sldLayoutId id="2147483681" r:id="rId10"/>
    <p:sldLayoutId id="2147483682" r:id="rId11"/>
    <p:sldLayoutId id="2147483683" r:id="rId12"/>
    <p:sldLayoutId id="2147483698" r:id="rId13"/>
    <p:sldLayoutId id="2147483684" r:id="rId14"/>
    <p:sldLayoutId id="2147483703" r:id="rId15"/>
  </p:sldLayoutIdLst>
  <p:hf sldNum="0" hdr="0" ftr="0" dt="0"/>
  <p:txStyles>
    <p:titleStyle>
      <a:lvl1pPr algn="l" defTabSz="914400" rtl="0" eaLnBrk="1" latinLnBrk="0" hangingPunct="1">
        <a:lnSpc>
          <a:spcPct val="90000"/>
        </a:lnSpc>
        <a:spcBef>
          <a:spcPct val="0"/>
        </a:spcBef>
        <a:buNone/>
        <a:defRPr sz="4600" kern="1200">
          <a:solidFill>
            <a:srgbClr val="D25532"/>
          </a:solidFill>
          <a:latin typeface="+mj-lt"/>
          <a:ea typeface="+mj-ea"/>
          <a:cs typeface="+mj-cs"/>
        </a:defRPr>
      </a:lvl1pPr>
    </p:titleStyle>
    <p:bodyStyle>
      <a:lvl1pPr marL="180975" indent="-180975" algn="l" defTabSz="914400" rtl="0" eaLnBrk="1" latinLnBrk="0" hangingPunct="1">
        <a:lnSpc>
          <a:spcPct val="110000"/>
        </a:lnSpc>
        <a:spcBef>
          <a:spcPts val="0"/>
        </a:spcBef>
        <a:spcAft>
          <a:spcPts val="0"/>
        </a:spcAft>
        <a:buFont typeface="Arial" panose="020B0604020202020204" pitchFamily="34" charset="0"/>
        <a:buChar char="•"/>
        <a:defRPr sz="2000" kern="1200">
          <a:solidFill>
            <a:schemeClr val="tx1"/>
          </a:solidFill>
          <a:latin typeface="+mn-lt"/>
          <a:ea typeface="+mn-ea"/>
          <a:cs typeface="+mn-cs"/>
        </a:defRPr>
      </a:lvl1pPr>
      <a:lvl2pPr marL="685800" indent="-228600" algn="l" defTabSz="914400" rtl="0" eaLnBrk="1" latinLnBrk="0" hangingPunct="1">
        <a:lnSpc>
          <a:spcPct val="100000"/>
        </a:lnSpc>
        <a:spcBef>
          <a:spcPts val="0"/>
        </a:spcBef>
        <a:buFont typeface="Calibri" panose="020F050202020403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100000"/>
        </a:lnSpc>
        <a:spcBef>
          <a:spcPts val="0"/>
        </a:spcBef>
        <a:buFont typeface="Calibri" panose="020F050202020403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100000"/>
        </a:lnSpc>
        <a:spcBef>
          <a:spcPts val="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lnSpc>
          <a:spcPct val="100000"/>
        </a:lnSpc>
        <a:spcBef>
          <a:spcPts val="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15.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3" Type="http://schemas.openxmlformats.org/officeDocument/2006/relationships/image" Target="../media/image8.jpg"/><Relationship Id="rId2" Type="http://schemas.openxmlformats.org/officeDocument/2006/relationships/image" Target="../media/image7.jpg"/><Relationship Id="rId1" Type="http://schemas.openxmlformats.org/officeDocument/2006/relationships/slideLayout" Target="../slideLayouts/slideLayout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2" Type="http://schemas.openxmlformats.org/officeDocument/2006/relationships/hyperlink" Target="https://youtu.be/_cwpeMRLca0" TargetMode="External"/><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Kuva 2">
            <a:extLst>
              <a:ext uri="{FF2B5EF4-FFF2-40B4-BE49-F238E27FC236}">
                <a16:creationId xmlns:a16="http://schemas.microsoft.com/office/drawing/2014/main" id="{246AF101-09BA-46E3-BCAD-F166D344FE5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0" name="Suorakulmio 9">
            <a:extLst>
              <a:ext uri="{FF2B5EF4-FFF2-40B4-BE49-F238E27FC236}">
                <a16:creationId xmlns:a16="http://schemas.microsoft.com/office/drawing/2014/main" id="{E81FF01F-132C-4EF4-8C71-1F2F35F8B9A9}"/>
              </a:ext>
            </a:extLst>
          </p:cNvPr>
          <p:cNvSpPr/>
          <p:nvPr/>
        </p:nvSpPr>
        <p:spPr>
          <a:xfrm>
            <a:off x="727024" y="427486"/>
            <a:ext cx="4105035" cy="2634444"/>
          </a:xfrm>
          <a:prstGeom prst="rect">
            <a:avLst/>
          </a:prstGeom>
          <a:solidFill>
            <a:schemeClr val="bg1"/>
          </a:solidFill>
          <a:ln w="28575">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 dirty="0"/>
          </a:p>
        </p:txBody>
      </p:sp>
      <p:sp>
        <p:nvSpPr>
          <p:cNvPr id="11" name="Tekstiruutu 10">
            <a:extLst>
              <a:ext uri="{FF2B5EF4-FFF2-40B4-BE49-F238E27FC236}">
                <a16:creationId xmlns:a16="http://schemas.microsoft.com/office/drawing/2014/main" id="{8D9CF3FA-8B49-4980-BDBC-6AAA5FD2AB76}"/>
              </a:ext>
            </a:extLst>
          </p:cNvPr>
          <p:cNvSpPr txBox="1"/>
          <p:nvPr/>
        </p:nvSpPr>
        <p:spPr>
          <a:xfrm>
            <a:off x="815622" y="544379"/>
            <a:ext cx="4105035" cy="1200329"/>
          </a:xfrm>
          <a:prstGeom prst="rect">
            <a:avLst/>
          </a:prstGeom>
          <a:noFill/>
        </p:spPr>
        <p:txBody>
          <a:bodyPr wrap="square" rtlCol="0">
            <a:spAutoFit/>
          </a:bodyPr>
          <a:lstStyle/>
          <a:p>
            <a:pPr algn="l" rtl="0"/>
            <a:r>
              <a:rPr lang="en" sz="2400" b="1" i="0" u="none" baseline="0" dirty="0"/>
              <a:t>Draft script</a:t>
            </a:r>
          </a:p>
          <a:p>
            <a:pPr algn="l" rtl="0"/>
            <a:r>
              <a:rPr lang="en" sz="2400" b="1" i="0" u="none" baseline="0" dirty="0"/>
              <a:t>for organising </a:t>
            </a:r>
            <a:br>
              <a:rPr lang="en" sz="2400" b="1" i="0" u="none" baseline="0" dirty="0"/>
            </a:br>
            <a:r>
              <a:rPr lang="en" sz="2400" b="1" i="0" u="none" baseline="0" dirty="0"/>
              <a:t>immigration dialogues</a:t>
            </a:r>
          </a:p>
        </p:txBody>
      </p:sp>
      <p:sp>
        <p:nvSpPr>
          <p:cNvPr id="12" name="Tekstiruutu 11">
            <a:extLst>
              <a:ext uri="{FF2B5EF4-FFF2-40B4-BE49-F238E27FC236}">
                <a16:creationId xmlns:a16="http://schemas.microsoft.com/office/drawing/2014/main" id="{742137FD-0AAB-4A99-A053-E8B2AD48C916}"/>
              </a:ext>
            </a:extLst>
          </p:cNvPr>
          <p:cNvSpPr txBox="1"/>
          <p:nvPr/>
        </p:nvSpPr>
        <p:spPr>
          <a:xfrm>
            <a:off x="815622" y="1744708"/>
            <a:ext cx="4198068" cy="1200329"/>
          </a:xfrm>
          <a:prstGeom prst="rect">
            <a:avLst/>
          </a:prstGeom>
          <a:noFill/>
        </p:spPr>
        <p:txBody>
          <a:bodyPr wrap="square" rtlCol="0">
            <a:spAutoFit/>
          </a:bodyPr>
          <a:lstStyle/>
          <a:p>
            <a:pPr algn="l" rtl="0"/>
            <a:r>
              <a:rPr lang="en" b="0" i="0" u="none" baseline="0" dirty="0"/>
              <a:t>Use this to plan your discussion</a:t>
            </a:r>
          </a:p>
          <a:p>
            <a:endParaRPr lang="en" i="1" dirty="0"/>
          </a:p>
          <a:p>
            <a:pPr algn="l" rtl="0"/>
            <a:r>
              <a:rPr lang="en" b="0" i="0" u="none" baseline="0" dirty="0"/>
              <a:t>Dialogue duration: </a:t>
            </a:r>
            <a:br>
              <a:rPr lang="en" b="0" i="0" u="none" baseline="0" dirty="0"/>
            </a:br>
            <a:r>
              <a:rPr lang="en" b="0" i="0" u="none" baseline="0" dirty="0"/>
              <a:t>120 or 180 minutes </a:t>
            </a:r>
          </a:p>
        </p:txBody>
      </p:sp>
    </p:spTree>
    <p:extLst>
      <p:ext uri="{BB962C8B-B14F-4D97-AF65-F5344CB8AC3E}">
        <p14:creationId xmlns:p14="http://schemas.microsoft.com/office/powerpoint/2010/main" val="164162000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kstin paikkamerkki 2">
            <a:extLst>
              <a:ext uri="{FF2B5EF4-FFF2-40B4-BE49-F238E27FC236}">
                <a16:creationId xmlns:a16="http://schemas.microsoft.com/office/drawing/2014/main" id="{BFDF26C6-7727-45A0-8C92-6061A8513CE4}"/>
              </a:ext>
            </a:extLst>
          </p:cNvPr>
          <p:cNvSpPr txBox="1">
            <a:spLocks/>
          </p:cNvSpPr>
          <p:nvPr/>
        </p:nvSpPr>
        <p:spPr>
          <a:xfrm>
            <a:off x="6215104" y="1636616"/>
            <a:ext cx="5400000" cy="4381014"/>
          </a:xfrm>
          <a:prstGeom prst="rect">
            <a:avLst/>
          </a:prstGeom>
        </p:spPr>
        <p:txBody>
          <a:bodyPr/>
          <a:lstStyle>
            <a:lvl1pPr marL="239178" indent="-239178" algn="l" defTabSz="609585" rtl="0" eaLnBrk="1" latinLnBrk="0" hangingPunct="1">
              <a:spcBef>
                <a:spcPct val="20000"/>
              </a:spcBef>
              <a:buFont typeface="Lucida Grande"/>
              <a:buChar char="-"/>
              <a:defRPr sz="2133" b="0" i="0" kern="1200">
                <a:solidFill>
                  <a:schemeClr val="tx1"/>
                </a:solidFill>
                <a:latin typeface="+mn-lt"/>
                <a:ea typeface="+mn-ea"/>
                <a:cs typeface="Georgia"/>
              </a:defRPr>
            </a:lvl1pPr>
            <a:lvl2pPr marL="476239" indent="-237061" algn="l" defTabSz="609585" rtl="0" eaLnBrk="1" latinLnBrk="0" hangingPunct="1">
              <a:spcBef>
                <a:spcPct val="20000"/>
              </a:spcBef>
              <a:buFont typeface="Georgia" panose="02040502050405020303" pitchFamily="18" charset="0"/>
              <a:buChar char="–"/>
              <a:defRPr sz="1867" b="0" i="0" kern="1200">
                <a:solidFill>
                  <a:schemeClr val="tx1"/>
                </a:solidFill>
                <a:latin typeface="+mn-lt"/>
                <a:ea typeface="+mn-ea"/>
                <a:cs typeface="Georgia"/>
              </a:defRPr>
            </a:lvl2pPr>
            <a:lvl3pPr marL="715415" indent="-228594" algn="l" defTabSz="609585" rtl="0" eaLnBrk="1" latinLnBrk="0" hangingPunct="1">
              <a:spcBef>
                <a:spcPct val="20000"/>
              </a:spcBef>
              <a:buFont typeface="Georgia" panose="02040502050405020303" pitchFamily="18" charset="0"/>
              <a:buChar char="–"/>
              <a:defRPr sz="1600" b="0" i="0" kern="1200">
                <a:solidFill>
                  <a:schemeClr val="tx1"/>
                </a:solidFill>
                <a:latin typeface="+mn-lt"/>
                <a:ea typeface="+mn-ea"/>
                <a:cs typeface="Georgia"/>
              </a:defRPr>
            </a:lvl3pPr>
            <a:lvl4pPr marL="960943" indent="-228594" algn="l" defTabSz="609585" rtl="0" eaLnBrk="1" latinLnBrk="0" hangingPunct="1">
              <a:spcBef>
                <a:spcPct val="20000"/>
              </a:spcBef>
              <a:buFont typeface="Georgia" panose="02040502050405020303" pitchFamily="18" charset="0"/>
              <a:buChar char="–"/>
              <a:defRPr sz="1600" b="0" i="0" kern="1200">
                <a:solidFill>
                  <a:schemeClr val="tx1"/>
                </a:solidFill>
                <a:latin typeface="+mn-lt"/>
                <a:ea typeface="+mn-ea"/>
                <a:cs typeface="Georgia"/>
              </a:defRPr>
            </a:lvl4pPr>
            <a:lvl5pPr marL="2438339" indent="0" algn="ctr" defTabSz="609585" rtl="0" eaLnBrk="1" latinLnBrk="0" hangingPunct="1">
              <a:spcBef>
                <a:spcPct val="20000"/>
              </a:spcBef>
              <a:buFont typeface="Arial"/>
              <a:buNone/>
              <a:defRPr sz="1867" kern="1200">
                <a:solidFill>
                  <a:schemeClr val="bg1"/>
                </a:solidFill>
                <a:latin typeface="+mn-lt"/>
                <a:ea typeface="+mn-ea"/>
                <a:cs typeface="+mn-cs"/>
              </a:defRPr>
            </a:lvl5pPr>
            <a:lvl6pPr marL="3352716" indent="-304792" algn="l" defTabSz="609585" rtl="0" eaLnBrk="1" latinLnBrk="0" hangingPunct="1">
              <a:spcBef>
                <a:spcPct val="20000"/>
              </a:spcBef>
              <a:buFont typeface="Arial"/>
              <a:buChar char="•"/>
              <a:defRPr sz="2667" kern="1200">
                <a:solidFill>
                  <a:schemeClr val="tx1"/>
                </a:solidFill>
                <a:latin typeface="+mn-lt"/>
                <a:ea typeface="+mn-ea"/>
                <a:cs typeface="+mn-cs"/>
              </a:defRPr>
            </a:lvl6pPr>
            <a:lvl7pPr marL="3962301" indent="-304792" algn="l" defTabSz="609585" rtl="0" eaLnBrk="1" latinLnBrk="0" hangingPunct="1">
              <a:spcBef>
                <a:spcPct val="20000"/>
              </a:spcBef>
              <a:buFont typeface="Arial"/>
              <a:buChar char="•"/>
              <a:defRPr sz="2667" kern="1200">
                <a:solidFill>
                  <a:schemeClr val="tx1"/>
                </a:solidFill>
                <a:latin typeface="+mn-lt"/>
                <a:ea typeface="+mn-ea"/>
                <a:cs typeface="+mn-cs"/>
              </a:defRPr>
            </a:lvl7pPr>
            <a:lvl8pPr marL="4571886" indent="-304792" algn="l" defTabSz="609585" rtl="0" eaLnBrk="1" latinLnBrk="0" hangingPunct="1">
              <a:spcBef>
                <a:spcPct val="20000"/>
              </a:spcBef>
              <a:buFont typeface="Arial"/>
              <a:buChar char="•"/>
              <a:defRPr sz="2667" kern="1200">
                <a:solidFill>
                  <a:schemeClr val="tx1"/>
                </a:solidFill>
                <a:latin typeface="+mn-lt"/>
                <a:ea typeface="+mn-ea"/>
                <a:cs typeface="+mn-cs"/>
              </a:defRPr>
            </a:lvl8pPr>
            <a:lvl9pPr marL="5181470" indent="-304792" algn="l" defTabSz="609585" rtl="0" eaLnBrk="1" latinLnBrk="0" hangingPunct="1">
              <a:spcBef>
                <a:spcPct val="20000"/>
              </a:spcBef>
              <a:buFont typeface="Arial"/>
              <a:buChar char="•"/>
              <a:defRPr sz="2667" kern="1200">
                <a:solidFill>
                  <a:schemeClr val="tx1"/>
                </a:solidFill>
                <a:latin typeface="+mn-lt"/>
                <a:ea typeface="+mn-ea"/>
                <a:cs typeface="+mn-cs"/>
              </a:defRPr>
            </a:lvl9pPr>
          </a:lstStyle>
          <a:p>
            <a:pPr marL="0" indent="0" algn="l" rtl="0" fontAlgn="auto">
              <a:spcAft>
                <a:spcPts val="0"/>
              </a:spcAft>
              <a:buNone/>
            </a:pPr>
            <a:endParaRPr lang="en" sz="1500" dirty="0"/>
          </a:p>
        </p:txBody>
      </p:sp>
      <p:sp>
        <p:nvSpPr>
          <p:cNvPr id="6" name="Tekstin paikkamerkki 4">
            <a:extLst>
              <a:ext uri="{FF2B5EF4-FFF2-40B4-BE49-F238E27FC236}">
                <a16:creationId xmlns:a16="http://schemas.microsoft.com/office/drawing/2014/main" id="{F457069B-563A-4CCB-9DDF-C76D35409012}"/>
              </a:ext>
            </a:extLst>
          </p:cNvPr>
          <p:cNvSpPr txBox="1">
            <a:spLocks/>
          </p:cNvSpPr>
          <p:nvPr/>
        </p:nvSpPr>
        <p:spPr>
          <a:xfrm>
            <a:off x="6477575" y="833952"/>
            <a:ext cx="5400000" cy="5400000"/>
          </a:xfrm>
          <a:prstGeom prst="rect">
            <a:avLst/>
          </a:prstGeom>
        </p:spPr>
        <p:txBody>
          <a:bodyPr/>
          <a:lstStyle>
            <a:lvl1pPr marL="239178" indent="-239178" algn="l" defTabSz="609585" rtl="0" eaLnBrk="1" latinLnBrk="0" hangingPunct="1">
              <a:spcBef>
                <a:spcPct val="20000"/>
              </a:spcBef>
              <a:buFont typeface="Lucida Grande"/>
              <a:buChar char="-"/>
              <a:defRPr sz="2133" b="0" i="0" kern="1200">
                <a:solidFill>
                  <a:schemeClr val="tx1"/>
                </a:solidFill>
                <a:latin typeface="+mn-lt"/>
                <a:ea typeface="+mn-ea"/>
                <a:cs typeface="Georgia"/>
              </a:defRPr>
            </a:lvl1pPr>
            <a:lvl2pPr marL="476239" indent="-237061" algn="l" defTabSz="609585" rtl="0" eaLnBrk="1" latinLnBrk="0" hangingPunct="1">
              <a:spcBef>
                <a:spcPct val="20000"/>
              </a:spcBef>
              <a:buFont typeface="Georgia" panose="02040502050405020303" pitchFamily="18" charset="0"/>
              <a:buChar char="–"/>
              <a:defRPr sz="1867" b="0" i="0" kern="1200">
                <a:solidFill>
                  <a:schemeClr val="tx1"/>
                </a:solidFill>
                <a:latin typeface="+mn-lt"/>
                <a:ea typeface="+mn-ea"/>
                <a:cs typeface="Georgia"/>
              </a:defRPr>
            </a:lvl2pPr>
            <a:lvl3pPr marL="715415" indent="-228594" algn="l" defTabSz="609585" rtl="0" eaLnBrk="1" latinLnBrk="0" hangingPunct="1">
              <a:spcBef>
                <a:spcPct val="20000"/>
              </a:spcBef>
              <a:buFont typeface="Georgia" panose="02040502050405020303" pitchFamily="18" charset="0"/>
              <a:buChar char="–"/>
              <a:defRPr sz="1600" b="0" i="0" kern="1200">
                <a:solidFill>
                  <a:schemeClr val="tx1"/>
                </a:solidFill>
                <a:latin typeface="+mn-lt"/>
                <a:ea typeface="+mn-ea"/>
                <a:cs typeface="Georgia"/>
              </a:defRPr>
            </a:lvl3pPr>
            <a:lvl4pPr marL="960943" indent="-228594" algn="l" defTabSz="609585" rtl="0" eaLnBrk="1" latinLnBrk="0" hangingPunct="1">
              <a:spcBef>
                <a:spcPct val="20000"/>
              </a:spcBef>
              <a:buFont typeface="Georgia" panose="02040502050405020303" pitchFamily="18" charset="0"/>
              <a:buChar char="–"/>
              <a:defRPr sz="1600" b="0" i="0" kern="1200">
                <a:solidFill>
                  <a:schemeClr val="tx1"/>
                </a:solidFill>
                <a:latin typeface="+mn-lt"/>
                <a:ea typeface="+mn-ea"/>
                <a:cs typeface="Georgia"/>
              </a:defRPr>
            </a:lvl4pPr>
            <a:lvl5pPr marL="2438339" indent="0" algn="ctr" defTabSz="609585" rtl="0" eaLnBrk="1" latinLnBrk="0" hangingPunct="1">
              <a:spcBef>
                <a:spcPct val="20000"/>
              </a:spcBef>
              <a:buFont typeface="Arial"/>
              <a:buNone/>
              <a:defRPr sz="1867" kern="1200">
                <a:solidFill>
                  <a:schemeClr val="bg1"/>
                </a:solidFill>
                <a:latin typeface="+mn-lt"/>
                <a:ea typeface="+mn-ea"/>
                <a:cs typeface="+mn-cs"/>
              </a:defRPr>
            </a:lvl5pPr>
            <a:lvl6pPr marL="3352716" indent="-304792" algn="l" defTabSz="609585" rtl="0" eaLnBrk="1" latinLnBrk="0" hangingPunct="1">
              <a:spcBef>
                <a:spcPct val="20000"/>
              </a:spcBef>
              <a:buFont typeface="Arial"/>
              <a:buChar char="•"/>
              <a:defRPr sz="2667" kern="1200">
                <a:solidFill>
                  <a:schemeClr val="tx1"/>
                </a:solidFill>
                <a:latin typeface="+mn-lt"/>
                <a:ea typeface="+mn-ea"/>
                <a:cs typeface="+mn-cs"/>
              </a:defRPr>
            </a:lvl6pPr>
            <a:lvl7pPr marL="3962301" indent="-304792" algn="l" defTabSz="609585" rtl="0" eaLnBrk="1" latinLnBrk="0" hangingPunct="1">
              <a:spcBef>
                <a:spcPct val="20000"/>
              </a:spcBef>
              <a:buFont typeface="Arial"/>
              <a:buChar char="•"/>
              <a:defRPr sz="2667" kern="1200">
                <a:solidFill>
                  <a:schemeClr val="tx1"/>
                </a:solidFill>
                <a:latin typeface="+mn-lt"/>
                <a:ea typeface="+mn-ea"/>
                <a:cs typeface="+mn-cs"/>
              </a:defRPr>
            </a:lvl7pPr>
            <a:lvl8pPr marL="4571886" indent="-304792" algn="l" defTabSz="609585" rtl="0" eaLnBrk="1" latinLnBrk="0" hangingPunct="1">
              <a:spcBef>
                <a:spcPct val="20000"/>
              </a:spcBef>
              <a:buFont typeface="Arial"/>
              <a:buChar char="•"/>
              <a:defRPr sz="2667" kern="1200">
                <a:solidFill>
                  <a:schemeClr val="tx1"/>
                </a:solidFill>
                <a:latin typeface="+mn-lt"/>
                <a:ea typeface="+mn-ea"/>
                <a:cs typeface="+mn-cs"/>
              </a:defRPr>
            </a:lvl8pPr>
            <a:lvl9pPr marL="5181470" indent="-304792" algn="l" defTabSz="609585" rtl="0" eaLnBrk="1" latinLnBrk="0" hangingPunct="1">
              <a:spcBef>
                <a:spcPct val="20000"/>
              </a:spcBef>
              <a:buFont typeface="Arial"/>
              <a:buChar char="•"/>
              <a:defRPr sz="2667" kern="1200">
                <a:solidFill>
                  <a:schemeClr val="tx1"/>
                </a:solidFill>
                <a:latin typeface="+mn-lt"/>
                <a:ea typeface="+mn-ea"/>
                <a:cs typeface="+mn-cs"/>
              </a:defRPr>
            </a:lvl9pPr>
          </a:lstStyle>
          <a:p>
            <a:pPr marL="0" lvl="0" indent="0" algn="l" defTabSz="914400" rtl="0">
              <a:spcBef>
                <a:spcPts val="0"/>
              </a:spcBef>
              <a:buNone/>
            </a:pPr>
            <a:r>
              <a:rPr lang="en" sz="1800" b="1" i="0" u="none" baseline="0" dirty="0">
                <a:solidFill>
                  <a:prstClr val="white"/>
                </a:solidFill>
                <a:latin typeface="Cambria"/>
                <a:cs typeface="+mn-cs"/>
              </a:rPr>
              <a:t>Talking in pairs (2/2)</a:t>
            </a:r>
            <a:endParaRPr lang="en" sz="1800" dirty="0">
              <a:solidFill>
                <a:prstClr val="white"/>
              </a:solidFill>
              <a:latin typeface="Cambria"/>
              <a:cs typeface="+mn-cs"/>
            </a:endParaRPr>
          </a:p>
          <a:p>
            <a:pPr marL="0" lvl="0" indent="0" algn="l" defTabSz="914400" rtl="0">
              <a:spcBef>
                <a:spcPts val="0"/>
              </a:spcBef>
              <a:buNone/>
            </a:pPr>
            <a:endParaRPr lang="en" sz="1600" dirty="0">
              <a:solidFill>
                <a:prstClr val="white"/>
              </a:solidFill>
              <a:cs typeface="+mn-cs"/>
            </a:endParaRPr>
          </a:p>
          <a:p>
            <a:pPr marL="0" lvl="0" indent="0" algn="l" defTabSz="914400" rtl="0">
              <a:spcBef>
                <a:spcPts val="0"/>
              </a:spcBef>
              <a:buNone/>
            </a:pPr>
            <a:r>
              <a:rPr lang="en" sz="1600" b="0" i="1" u="none" baseline="0" dirty="0">
                <a:solidFill>
                  <a:prstClr val="white"/>
                </a:solidFill>
                <a:ea typeface="+mn-ea"/>
                <a:cs typeface="+mn-cs"/>
              </a:rPr>
              <a:t>After talking in pairs, continue the discussion in the larger group: </a:t>
            </a:r>
          </a:p>
          <a:p>
            <a:pPr marL="0" lvl="0" indent="0" algn="l" defTabSz="914400" rtl="0">
              <a:spcBef>
                <a:spcPts val="0"/>
              </a:spcBef>
              <a:buNone/>
            </a:pPr>
            <a:endParaRPr lang="en" sz="1600" i="1" dirty="0">
              <a:solidFill>
                <a:prstClr val="white"/>
              </a:solidFill>
              <a:cs typeface="+mn-cs"/>
            </a:endParaRPr>
          </a:p>
          <a:p>
            <a:pPr marL="0" lvl="0" indent="0" algn="l" defTabSz="914400" rtl="0">
              <a:spcBef>
                <a:spcPts val="0"/>
              </a:spcBef>
              <a:buNone/>
            </a:pPr>
            <a:r>
              <a:rPr lang="en" sz="1600" b="0" i="0" u="none" baseline="0" dirty="0">
                <a:solidFill>
                  <a:prstClr val="white"/>
                </a:solidFill>
                <a:ea typeface="+mn-ea"/>
                <a:cs typeface="+mn-cs"/>
              </a:rPr>
              <a:t>Now that you’ve listened to each other, what thoughts, feelings or questions do you have? </a:t>
            </a:r>
          </a:p>
          <a:p>
            <a:pPr marL="0" lvl="0" indent="0" algn="l" defTabSz="914400" rtl="0">
              <a:spcBef>
                <a:spcPts val="0"/>
              </a:spcBef>
              <a:buNone/>
            </a:pPr>
            <a:endParaRPr lang="en" sz="1600" dirty="0">
              <a:solidFill>
                <a:prstClr val="white"/>
              </a:solidFill>
              <a:cs typeface="+mn-cs"/>
            </a:endParaRPr>
          </a:p>
          <a:p>
            <a:pPr marL="0" lvl="0" indent="0" algn="l" defTabSz="914400" rtl="0">
              <a:spcBef>
                <a:spcPts val="0"/>
              </a:spcBef>
              <a:buNone/>
            </a:pPr>
            <a:br>
              <a:rPr lang="en" sz="1600" i="1" dirty="0">
                <a:solidFill>
                  <a:prstClr val="white"/>
                </a:solidFill>
                <a:cs typeface="+mn-cs"/>
              </a:rPr>
            </a:br>
            <a:endParaRPr lang="en" sz="1600" dirty="0">
              <a:solidFill>
                <a:prstClr val="white"/>
              </a:solidFill>
              <a:cs typeface="+mn-cs"/>
            </a:endParaRPr>
          </a:p>
        </p:txBody>
      </p:sp>
      <p:sp>
        <p:nvSpPr>
          <p:cNvPr id="5" name="Tekstiruutu 4">
            <a:extLst>
              <a:ext uri="{FF2B5EF4-FFF2-40B4-BE49-F238E27FC236}">
                <a16:creationId xmlns:a16="http://schemas.microsoft.com/office/drawing/2014/main" id="{68491DA4-035A-4F18-A1EB-C20C3D5EAE94}"/>
              </a:ext>
            </a:extLst>
          </p:cNvPr>
          <p:cNvSpPr txBox="1"/>
          <p:nvPr/>
        </p:nvSpPr>
        <p:spPr>
          <a:xfrm>
            <a:off x="314425" y="833952"/>
            <a:ext cx="5400000" cy="3785652"/>
          </a:xfrm>
          <a:prstGeom prst="rect">
            <a:avLst/>
          </a:prstGeom>
          <a:noFill/>
        </p:spPr>
        <p:txBody>
          <a:bodyPr wrap="square" rtlCol="0">
            <a:spAutoFit/>
          </a:bodyPr>
          <a:lstStyle/>
          <a:p>
            <a:pPr lvl="0" algn="l" rtl="0"/>
            <a:r>
              <a:rPr lang="en" sz="1500" b="0" i="1" u="none" baseline="0" dirty="0">
                <a:solidFill>
                  <a:prstClr val="black"/>
                </a:solidFill>
              </a:rPr>
              <a:t>Minutes</a:t>
            </a:r>
            <a:r>
              <a:rPr lang="en" sz="1500" b="0" i="0" u="none" baseline="0" dirty="0">
                <a:solidFill>
                  <a:prstClr val="black"/>
                </a:solidFill>
              </a:rPr>
              <a:t>	</a:t>
            </a:r>
            <a:r>
              <a:rPr lang="en" sz="1500" b="0" i="1" u="none" baseline="0" dirty="0">
                <a:solidFill>
                  <a:prstClr val="black"/>
                </a:solidFill>
              </a:rPr>
              <a:t>Start time</a:t>
            </a:r>
            <a:r>
              <a:rPr lang="en" sz="1500" b="0" i="0" u="none" baseline="0" dirty="0">
                <a:solidFill>
                  <a:prstClr val="black"/>
                </a:solidFill>
              </a:rPr>
              <a:t>	</a:t>
            </a:r>
            <a:r>
              <a:rPr lang="en" sz="1500" b="0" i="1" u="none" baseline="0" dirty="0">
                <a:solidFill>
                  <a:prstClr val="black"/>
                </a:solidFill>
              </a:rPr>
              <a:t>Section</a:t>
            </a:r>
          </a:p>
          <a:p>
            <a:pPr lvl="0" algn="l" rtl="0"/>
            <a:endParaRPr lang="en" sz="1500" i="1" dirty="0">
              <a:solidFill>
                <a:prstClr val="black"/>
              </a:solidFill>
            </a:endParaRPr>
          </a:p>
          <a:p>
            <a:pPr lvl="0" algn="l" rtl="0"/>
            <a:r>
              <a:rPr lang="en" sz="1500" b="1" i="0" u="none" baseline="0" dirty="0">
                <a:solidFill>
                  <a:prstClr val="black"/>
                </a:solidFill>
              </a:rPr>
              <a:t>5 </a:t>
            </a:r>
            <a:r>
              <a:rPr lang="en" sz="1500" b="0" i="0" u="none" baseline="0" dirty="0">
                <a:solidFill>
                  <a:prstClr val="black"/>
                </a:solidFill>
              </a:rPr>
              <a:t>	</a:t>
            </a:r>
            <a:r>
              <a:rPr lang="en" sz="1500" b="1" i="0" u="none" baseline="0" dirty="0">
                <a:solidFill>
                  <a:prstClr val="black"/>
                </a:solidFill>
              </a:rPr>
              <a:t>12:00</a:t>
            </a:r>
            <a:r>
              <a:rPr lang="en" sz="1500" b="0" i="0" u="none" baseline="0" dirty="0">
                <a:solidFill>
                  <a:prstClr val="black"/>
                </a:solidFill>
              </a:rPr>
              <a:t>	Start </a:t>
            </a:r>
          </a:p>
          <a:p>
            <a:pPr lvl="0" algn="l" rtl="0"/>
            <a:r>
              <a:rPr lang="en" sz="1500" b="1" i="0" u="none" baseline="0" dirty="0">
                <a:solidFill>
                  <a:prstClr val="black"/>
                </a:solidFill>
              </a:rPr>
              <a:t>5</a:t>
            </a:r>
            <a:r>
              <a:rPr lang="en" sz="1500" b="0" i="0" u="none" baseline="0" dirty="0">
                <a:solidFill>
                  <a:prstClr val="black"/>
                </a:solidFill>
              </a:rPr>
              <a:t>	</a:t>
            </a:r>
            <a:r>
              <a:rPr lang="en" sz="1500" b="1" i="0" u="none" baseline="0" dirty="0">
                <a:solidFill>
                  <a:prstClr val="black"/>
                </a:solidFill>
              </a:rPr>
              <a:t>12:05</a:t>
            </a:r>
            <a:r>
              <a:rPr lang="en" sz="1500" b="0" i="0" u="none" baseline="0" dirty="0">
                <a:solidFill>
                  <a:prstClr val="black"/>
                </a:solidFill>
              </a:rPr>
              <a:t>	Ground rules and trust </a:t>
            </a:r>
          </a:p>
          <a:p>
            <a:pPr lvl="0" algn="l" rtl="0"/>
            <a:r>
              <a:rPr lang="en" sz="1500" b="1" i="0" u="none" baseline="0" dirty="0">
                <a:solidFill>
                  <a:prstClr val="black"/>
                </a:solidFill>
              </a:rPr>
              <a:t>5</a:t>
            </a:r>
            <a:r>
              <a:rPr lang="en" sz="1500" b="0" i="0" u="none" baseline="0" dirty="0">
                <a:solidFill>
                  <a:prstClr val="black"/>
                </a:solidFill>
              </a:rPr>
              <a:t>	</a:t>
            </a:r>
            <a:r>
              <a:rPr lang="en" sz="1500" b="1" i="0" u="none" baseline="0" dirty="0">
                <a:solidFill>
                  <a:prstClr val="black"/>
                </a:solidFill>
              </a:rPr>
              <a:t>12:10</a:t>
            </a:r>
            <a:r>
              <a:rPr lang="en" sz="1500" b="0" i="0" u="none" baseline="0" dirty="0">
                <a:solidFill>
                  <a:prstClr val="black"/>
                </a:solidFill>
              </a:rPr>
              <a:t>	Participants’ introductions </a:t>
            </a:r>
          </a:p>
          <a:p>
            <a:pPr lvl="0" algn="l" rtl="0"/>
            <a:r>
              <a:rPr lang="en" sz="1500" b="1" i="0" u="none" baseline="0" dirty="0">
                <a:solidFill>
                  <a:prstClr val="black"/>
                </a:solidFill>
              </a:rPr>
              <a:t>5 </a:t>
            </a:r>
            <a:r>
              <a:rPr lang="en" sz="1500" b="0" i="0" u="none" baseline="0" dirty="0">
                <a:solidFill>
                  <a:prstClr val="black"/>
                </a:solidFill>
              </a:rPr>
              <a:t>	</a:t>
            </a:r>
            <a:r>
              <a:rPr lang="en" sz="1500" b="1" i="0" u="none" baseline="0" dirty="0">
                <a:solidFill>
                  <a:prstClr val="black"/>
                </a:solidFill>
              </a:rPr>
              <a:t>12:15</a:t>
            </a:r>
            <a:r>
              <a:rPr lang="en" sz="1500" b="0" i="0" u="none" baseline="0" dirty="0">
                <a:solidFill>
                  <a:prstClr val="black"/>
                </a:solidFill>
              </a:rPr>
              <a:t>	Introducing the topic </a:t>
            </a:r>
          </a:p>
          <a:p>
            <a:pPr lvl="0" algn="l" rtl="0"/>
            <a:r>
              <a:rPr lang="en" sz="1500" b="1" i="0" u="none" baseline="0" dirty="0">
                <a:solidFill>
                  <a:prstClr val="black"/>
                </a:solidFill>
              </a:rPr>
              <a:t>40 </a:t>
            </a:r>
            <a:r>
              <a:rPr lang="en" sz="1500" b="0" i="0" u="none" baseline="0" dirty="0">
                <a:solidFill>
                  <a:prstClr val="black"/>
                </a:solidFill>
              </a:rPr>
              <a:t>	</a:t>
            </a:r>
            <a:r>
              <a:rPr lang="en" sz="1500" b="1" i="0" u="none" baseline="0" dirty="0">
                <a:solidFill>
                  <a:prstClr val="black"/>
                </a:solidFill>
              </a:rPr>
              <a:t>12:20</a:t>
            </a:r>
            <a:r>
              <a:rPr lang="en" sz="1500" b="0" i="0" u="none" baseline="0" dirty="0">
                <a:solidFill>
                  <a:prstClr val="black"/>
                </a:solidFill>
              </a:rPr>
              <a:t>	</a:t>
            </a:r>
            <a:r>
              <a:rPr lang="en" sz="1500" b="1" i="0" u="sng" baseline="0" dirty="0">
                <a:solidFill>
                  <a:prstClr val="black"/>
                </a:solidFill>
              </a:rPr>
              <a:t>Talking in pairs </a:t>
            </a:r>
          </a:p>
          <a:p>
            <a:pPr lvl="0" algn="l" rtl="0"/>
            <a:r>
              <a:rPr lang="en" sz="1500" b="1" i="0" u="none" baseline="0" dirty="0">
                <a:solidFill>
                  <a:prstClr val="black"/>
                </a:solidFill>
              </a:rPr>
              <a:t>45</a:t>
            </a:r>
            <a:r>
              <a:rPr lang="en" sz="1500" b="0" i="0" u="none" baseline="0" dirty="0">
                <a:solidFill>
                  <a:prstClr val="black"/>
                </a:solidFill>
              </a:rPr>
              <a:t>	</a:t>
            </a:r>
            <a:r>
              <a:rPr lang="en" sz="1500" b="1" i="0" u="none" baseline="0" dirty="0">
                <a:solidFill>
                  <a:prstClr val="black"/>
                </a:solidFill>
              </a:rPr>
              <a:t>13:00</a:t>
            </a:r>
            <a:r>
              <a:rPr lang="en" sz="1500" b="0" i="0" u="none" baseline="0" dirty="0">
                <a:solidFill>
                  <a:prstClr val="black"/>
                </a:solidFill>
              </a:rPr>
              <a:t>	Adding depth to the discussion  </a:t>
            </a:r>
          </a:p>
          <a:p>
            <a:pPr lvl="0" algn="l" rtl="0"/>
            <a:r>
              <a:rPr lang="en" sz="1500" b="1" i="0" u="none" baseline="0" dirty="0">
                <a:solidFill>
                  <a:prstClr val="black"/>
                </a:solidFill>
              </a:rPr>
              <a:t>3 </a:t>
            </a:r>
            <a:r>
              <a:rPr lang="en" sz="1500" b="0" i="0" u="none" baseline="0" dirty="0">
                <a:solidFill>
                  <a:prstClr val="black"/>
                </a:solidFill>
              </a:rPr>
              <a:t>	</a:t>
            </a:r>
            <a:r>
              <a:rPr lang="en" sz="1500" b="1" i="0" u="none" baseline="0" dirty="0">
                <a:solidFill>
                  <a:prstClr val="black"/>
                </a:solidFill>
              </a:rPr>
              <a:t>13:45</a:t>
            </a:r>
            <a:r>
              <a:rPr lang="en" sz="1500" b="0" i="0" u="none" baseline="0" dirty="0">
                <a:solidFill>
                  <a:prstClr val="black"/>
                </a:solidFill>
              </a:rPr>
              <a:t>	Summarising the discussion individually </a:t>
            </a:r>
          </a:p>
          <a:p>
            <a:pPr lvl="0" algn="l" rtl="0"/>
            <a:r>
              <a:rPr lang="en" sz="1500" b="1" i="0" u="none" baseline="0" dirty="0">
                <a:solidFill>
                  <a:prstClr val="black"/>
                </a:solidFill>
              </a:rPr>
              <a:t>10</a:t>
            </a:r>
            <a:r>
              <a:rPr lang="en" sz="1500" b="0" i="0" u="none" baseline="0" dirty="0">
                <a:solidFill>
                  <a:prstClr val="black"/>
                </a:solidFill>
              </a:rPr>
              <a:t>	</a:t>
            </a:r>
            <a:r>
              <a:rPr lang="en" sz="1500" b="1" i="0" u="none" baseline="0" dirty="0">
                <a:solidFill>
                  <a:prstClr val="black"/>
                </a:solidFill>
              </a:rPr>
              <a:t>13:48</a:t>
            </a:r>
            <a:r>
              <a:rPr lang="en" sz="1500" b="0" i="0" u="none" baseline="0" dirty="0">
                <a:solidFill>
                  <a:prstClr val="black"/>
                </a:solidFill>
              </a:rPr>
              <a:t>	Quick recap </a:t>
            </a:r>
          </a:p>
          <a:p>
            <a:pPr lvl="0" algn="l" rtl="0"/>
            <a:r>
              <a:rPr lang="en" sz="1500" b="1" i="0" u="none" baseline="0" dirty="0">
                <a:solidFill>
                  <a:prstClr val="black"/>
                </a:solidFill>
              </a:rPr>
              <a:t>2</a:t>
            </a:r>
            <a:r>
              <a:rPr lang="en" sz="1500" b="0" i="0" u="none" baseline="0" dirty="0">
                <a:solidFill>
                  <a:prstClr val="black"/>
                </a:solidFill>
              </a:rPr>
              <a:t>	</a:t>
            </a:r>
            <a:r>
              <a:rPr lang="en" sz="1500" b="1" i="0" u="none" baseline="0" dirty="0">
                <a:solidFill>
                  <a:prstClr val="black"/>
                </a:solidFill>
              </a:rPr>
              <a:t>13:58</a:t>
            </a:r>
            <a:r>
              <a:rPr lang="en" sz="1500" b="0" i="0" u="none" baseline="0" dirty="0">
                <a:solidFill>
                  <a:prstClr val="black"/>
                </a:solidFill>
              </a:rPr>
              <a:t>	Thanking the participants </a:t>
            </a:r>
          </a:p>
          <a:p>
            <a:pPr lvl="0" algn="l" rtl="0"/>
            <a:r>
              <a:rPr lang="en" sz="1500" b="1" i="0" u="none" baseline="0" dirty="0">
                <a:solidFill>
                  <a:prstClr val="black"/>
                </a:solidFill>
              </a:rPr>
              <a:t>0</a:t>
            </a:r>
            <a:r>
              <a:rPr lang="en" sz="1500" b="0" i="0" u="none" baseline="0" dirty="0">
                <a:solidFill>
                  <a:prstClr val="black"/>
                </a:solidFill>
              </a:rPr>
              <a:t>	</a:t>
            </a:r>
            <a:r>
              <a:rPr lang="en" sz="1500" b="1" i="0" u="none" baseline="0" dirty="0">
                <a:solidFill>
                  <a:prstClr val="black"/>
                </a:solidFill>
              </a:rPr>
              <a:t>14:00  </a:t>
            </a:r>
            <a:r>
              <a:rPr lang="en" sz="1500" b="0" i="0" u="none" baseline="0" dirty="0">
                <a:solidFill>
                  <a:prstClr val="black"/>
                </a:solidFill>
              </a:rPr>
              <a:t>	End </a:t>
            </a:r>
          </a:p>
          <a:p>
            <a:pPr lvl="0" algn="l" rtl="0"/>
            <a:endParaRPr lang="en" sz="1500" dirty="0">
              <a:solidFill>
                <a:prstClr val="black"/>
              </a:solidFill>
            </a:endParaRPr>
          </a:p>
          <a:p>
            <a:pPr lvl="0" algn="l" rtl="0"/>
            <a:r>
              <a:rPr lang="en" sz="1500" b="0" i="0" u="none" baseline="0" dirty="0">
                <a:solidFill>
                  <a:prstClr val="black"/>
                </a:solidFill>
              </a:rPr>
              <a:t>Normal font – example script you can follow </a:t>
            </a:r>
          </a:p>
          <a:p>
            <a:pPr lvl="0" algn="l" rtl="0"/>
            <a:r>
              <a:rPr lang="en" sz="1500" b="0" i="1" u="none" baseline="0" dirty="0">
                <a:solidFill>
                  <a:prstClr val="black"/>
                </a:solidFill>
              </a:rPr>
              <a:t>Cursive </a:t>
            </a:r>
            <a:r>
              <a:rPr lang="en" sz="1500" b="0" i="0" u="none" baseline="0" dirty="0">
                <a:solidFill>
                  <a:prstClr val="black"/>
                </a:solidFill>
              </a:rPr>
              <a:t>–</a:t>
            </a:r>
            <a:r>
              <a:rPr lang="en" sz="1500" b="0" i="1" u="none" baseline="0" dirty="0">
                <a:solidFill>
                  <a:prstClr val="black"/>
                </a:solidFill>
              </a:rPr>
              <a:t> instructions for the facilitator </a:t>
            </a:r>
          </a:p>
          <a:p>
            <a:pPr lvl="0" algn="l" rtl="0"/>
            <a:r>
              <a:rPr lang="en" sz="1500" b="1" i="0" u="none" baseline="0" dirty="0">
                <a:solidFill>
                  <a:prstClr val="black"/>
                </a:solidFill>
              </a:rPr>
              <a:t>Bold</a:t>
            </a:r>
            <a:r>
              <a:rPr lang="en" sz="1500" b="0" i="0" u="none" baseline="0" dirty="0">
                <a:solidFill>
                  <a:prstClr val="black"/>
                </a:solidFill>
              </a:rPr>
              <a:t> – edit as necessary</a:t>
            </a:r>
          </a:p>
        </p:txBody>
      </p:sp>
    </p:spTree>
    <p:extLst>
      <p:ext uri="{BB962C8B-B14F-4D97-AF65-F5344CB8AC3E}">
        <p14:creationId xmlns:p14="http://schemas.microsoft.com/office/powerpoint/2010/main" val="29051689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kstin paikkamerkki 2">
            <a:extLst>
              <a:ext uri="{FF2B5EF4-FFF2-40B4-BE49-F238E27FC236}">
                <a16:creationId xmlns:a16="http://schemas.microsoft.com/office/drawing/2014/main" id="{BFDF26C6-7727-45A0-8C92-6061A8513CE4}"/>
              </a:ext>
            </a:extLst>
          </p:cNvPr>
          <p:cNvSpPr txBox="1">
            <a:spLocks/>
          </p:cNvSpPr>
          <p:nvPr/>
        </p:nvSpPr>
        <p:spPr>
          <a:xfrm>
            <a:off x="6215104" y="1636616"/>
            <a:ext cx="5400000" cy="4381014"/>
          </a:xfrm>
          <a:prstGeom prst="rect">
            <a:avLst/>
          </a:prstGeom>
        </p:spPr>
        <p:txBody>
          <a:bodyPr/>
          <a:lstStyle>
            <a:lvl1pPr marL="239178" indent="-239178" algn="l" defTabSz="609585" rtl="0" eaLnBrk="1" latinLnBrk="0" hangingPunct="1">
              <a:spcBef>
                <a:spcPct val="20000"/>
              </a:spcBef>
              <a:buFont typeface="Lucida Grande"/>
              <a:buChar char="-"/>
              <a:defRPr sz="2133" b="0" i="0" kern="1200">
                <a:solidFill>
                  <a:schemeClr val="tx1"/>
                </a:solidFill>
                <a:latin typeface="+mn-lt"/>
                <a:ea typeface="+mn-ea"/>
                <a:cs typeface="Georgia"/>
              </a:defRPr>
            </a:lvl1pPr>
            <a:lvl2pPr marL="476239" indent="-237061" algn="l" defTabSz="609585" rtl="0" eaLnBrk="1" latinLnBrk="0" hangingPunct="1">
              <a:spcBef>
                <a:spcPct val="20000"/>
              </a:spcBef>
              <a:buFont typeface="Georgia" panose="02040502050405020303" pitchFamily="18" charset="0"/>
              <a:buChar char="–"/>
              <a:defRPr sz="1867" b="0" i="0" kern="1200">
                <a:solidFill>
                  <a:schemeClr val="tx1"/>
                </a:solidFill>
                <a:latin typeface="+mn-lt"/>
                <a:ea typeface="+mn-ea"/>
                <a:cs typeface="Georgia"/>
              </a:defRPr>
            </a:lvl2pPr>
            <a:lvl3pPr marL="715415" indent="-228594" algn="l" defTabSz="609585" rtl="0" eaLnBrk="1" latinLnBrk="0" hangingPunct="1">
              <a:spcBef>
                <a:spcPct val="20000"/>
              </a:spcBef>
              <a:buFont typeface="Georgia" panose="02040502050405020303" pitchFamily="18" charset="0"/>
              <a:buChar char="–"/>
              <a:defRPr sz="1600" b="0" i="0" kern="1200">
                <a:solidFill>
                  <a:schemeClr val="tx1"/>
                </a:solidFill>
                <a:latin typeface="+mn-lt"/>
                <a:ea typeface="+mn-ea"/>
                <a:cs typeface="Georgia"/>
              </a:defRPr>
            </a:lvl3pPr>
            <a:lvl4pPr marL="960943" indent="-228594" algn="l" defTabSz="609585" rtl="0" eaLnBrk="1" latinLnBrk="0" hangingPunct="1">
              <a:spcBef>
                <a:spcPct val="20000"/>
              </a:spcBef>
              <a:buFont typeface="Georgia" panose="02040502050405020303" pitchFamily="18" charset="0"/>
              <a:buChar char="–"/>
              <a:defRPr sz="1600" b="0" i="0" kern="1200">
                <a:solidFill>
                  <a:schemeClr val="tx1"/>
                </a:solidFill>
                <a:latin typeface="+mn-lt"/>
                <a:ea typeface="+mn-ea"/>
                <a:cs typeface="Georgia"/>
              </a:defRPr>
            </a:lvl4pPr>
            <a:lvl5pPr marL="2438339" indent="0" algn="ctr" defTabSz="609585" rtl="0" eaLnBrk="1" latinLnBrk="0" hangingPunct="1">
              <a:spcBef>
                <a:spcPct val="20000"/>
              </a:spcBef>
              <a:buFont typeface="Arial"/>
              <a:buNone/>
              <a:defRPr sz="1867" kern="1200">
                <a:solidFill>
                  <a:schemeClr val="bg1"/>
                </a:solidFill>
                <a:latin typeface="+mn-lt"/>
                <a:ea typeface="+mn-ea"/>
                <a:cs typeface="+mn-cs"/>
              </a:defRPr>
            </a:lvl5pPr>
            <a:lvl6pPr marL="3352716" indent="-304792" algn="l" defTabSz="609585" rtl="0" eaLnBrk="1" latinLnBrk="0" hangingPunct="1">
              <a:spcBef>
                <a:spcPct val="20000"/>
              </a:spcBef>
              <a:buFont typeface="Arial"/>
              <a:buChar char="•"/>
              <a:defRPr sz="2667" kern="1200">
                <a:solidFill>
                  <a:schemeClr val="tx1"/>
                </a:solidFill>
                <a:latin typeface="+mn-lt"/>
                <a:ea typeface="+mn-ea"/>
                <a:cs typeface="+mn-cs"/>
              </a:defRPr>
            </a:lvl6pPr>
            <a:lvl7pPr marL="3962301" indent="-304792" algn="l" defTabSz="609585" rtl="0" eaLnBrk="1" latinLnBrk="0" hangingPunct="1">
              <a:spcBef>
                <a:spcPct val="20000"/>
              </a:spcBef>
              <a:buFont typeface="Arial"/>
              <a:buChar char="•"/>
              <a:defRPr sz="2667" kern="1200">
                <a:solidFill>
                  <a:schemeClr val="tx1"/>
                </a:solidFill>
                <a:latin typeface="+mn-lt"/>
                <a:ea typeface="+mn-ea"/>
                <a:cs typeface="+mn-cs"/>
              </a:defRPr>
            </a:lvl7pPr>
            <a:lvl8pPr marL="4571886" indent="-304792" algn="l" defTabSz="609585" rtl="0" eaLnBrk="1" latinLnBrk="0" hangingPunct="1">
              <a:spcBef>
                <a:spcPct val="20000"/>
              </a:spcBef>
              <a:buFont typeface="Arial"/>
              <a:buChar char="•"/>
              <a:defRPr sz="2667" kern="1200">
                <a:solidFill>
                  <a:schemeClr val="tx1"/>
                </a:solidFill>
                <a:latin typeface="+mn-lt"/>
                <a:ea typeface="+mn-ea"/>
                <a:cs typeface="+mn-cs"/>
              </a:defRPr>
            </a:lvl8pPr>
            <a:lvl9pPr marL="5181470" indent="-304792" algn="l" defTabSz="609585" rtl="0" eaLnBrk="1" latinLnBrk="0" hangingPunct="1">
              <a:spcBef>
                <a:spcPct val="20000"/>
              </a:spcBef>
              <a:buFont typeface="Arial"/>
              <a:buChar char="•"/>
              <a:defRPr sz="2667" kern="1200">
                <a:solidFill>
                  <a:schemeClr val="tx1"/>
                </a:solidFill>
                <a:latin typeface="+mn-lt"/>
                <a:ea typeface="+mn-ea"/>
                <a:cs typeface="+mn-cs"/>
              </a:defRPr>
            </a:lvl9pPr>
          </a:lstStyle>
          <a:p>
            <a:pPr marL="0" indent="0" algn="l" rtl="0" fontAlgn="auto">
              <a:spcAft>
                <a:spcPts val="0"/>
              </a:spcAft>
              <a:buNone/>
            </a:pPr>
            <a:endParaRPr lang="en" sz="1500" dirty="0"/>
          </a:p>
        </p:txBody>
      </p:sp>
      <p:sp>
        <p:nvSpPr>
          <p:cNvPr id="6" name="Tekstin paikkamerkki 4">
            <a:extLst>
              <a:ext uri="{FF2B5EF4-FFF2-40B4-BE49-F238E27FC236}">
                <a16:creationId xmlns:a16="http://schemas.microsoft.com/office/drawing/2014/main" id="{F457069B-563A-4CCB-9DDF-C76D35409012}"/>
              </a:ext>
            </a:extLst>
          </p:cNvPr>
          <p:cNvSpPr txBox="1">
            <a:spLocks/>
          </p:cNvSpPr>
          <p:nvPr/>
        </p:nvSpPr>
        <p:spPr>
          <a:xfrm>
            <a:off x="6477577" y="227083"/>
            <a:ext cx="5400000" cy="6179244"/>
          </a:xfrm>
          <a:prstGeom prst="rect">
            <a:avLst/>
          </a:prstGeom>
        </p:spPr>
        <p:txBody>
          <a:bodyPr/>
          <a:lstStyle>
            <a:lvl1pPr marL="239178" indent="-239178" algn="l" defTabSz="609585" rtl="0" eaLnBrk="1" latinLnBrk="0" hangingPunct="1">
              <a:spcBef>
                <a:spcPct val="20000"/>
              </a:spcBef>
              <a:buFont typeface="Lucida Grande"/>
              <a:buChar char="-"/>
              <a:defRPr sz="2133" b="0" i="0" kern="1200">
                <a:solidFill>
                  <a:schemeClr val="tx1"/>
                </a:solidFill>
                <a:latin typeface="+mn-lt"/>
                <a:ea typeface="+mn-ea"/>
                <a:cs typeface="Georgia"/>
              </a:defRPr>
            </a:lvl1pPr>
            <a:lvl2pPr marL="476239" indent="-237061" algn="l" defTabSz="609585" rtl="0" eaLnBrk="1" latinLnBrk="0" hangingPunct="1">
              <a:spcBef>
                <a:spcPct val="20000"/>
              </a:spcBef>
              <a:buFont typeface="Georgia" panose="02040502050405020303" pitchFamily="18" charset="0"/>
              <a:buChar char="–"/>
              <a:defRPr sz="1867" b="0" i="0" kern="1200">
                <a:solidFill>
                  <a:schemeClr val="tx1"/>
                </a:solidFill>
                <a:latin typeface="+mn-lt"/>
                <a:ea typeface="+mn-ea"/>
                <a:cs typeface="Georgia"/>
              </a:defRPr>
            </a:lvl2pPr>
            <a:lvl3pPr marL="715415" indent="-228594" algn="l" defTabSz="609585" rtl="0" eaLnBrk="1" latinLnBrk="0" hangingPunct="1">
              <a:spcBef>
                <a:spcPct val="20000"/>
              </a:spcBef>
              <a:buFont typeface="Georgia" panose="02040502050405020303" pitchFamily="18" charset="0"/>
              <a:buChar char="–"/>
              <a:defRPr sz="1600" b="0" i="0" kern="1200">
                <a:solidFill>
                  <a:schemeClr val="tx1"/>
                </a:solidFill>
                <a:latin typeface="+mn-lt"/>
                <a:ea typeface="+mn-ea"/>
                <a:cs typeface="Georgia"/>
              </a:defRPr>
            </a:lvl3pPr>
            <a:lvl4pPr marL="960943" indent="-228594" algn="l" defTabSz="609585" rtl="0" eaLnBrk="1" latinLnBrk="0" hangingPunct="1">
              <a:spcBef>
                <a:spcPct val="20000"/>
              </a:spcBef>
              <a:buFont typeface="Georgia" panose="02040502050405020303" pitchFamily="18" charset="0"/>
              <a:buChar char="–"/>
              <a:defRPr sz="1600" b="0" i="0" kern="1200">
                <a:solidFill>
                  <a:schemeClr val="tx1"/>
                </a:solidFill>
                <a:latin typeface="+mn-lt"/>
                <a:ea typeface="+mn-ea"/>
                <a:cs typeface="Georgia"/>
              </a:defRPr>
            </a:lvl4pPr>
            <a:lvl5pPr marL="2438339" indent="0" algn="ctr" defTabSz="609585" rtl="0" eaLnBrk="1" latinLnBrk="0" hangingPunct="1">
              <a:spcBef>
                <a:spcPct val="20000"/>
              </a:spcBef>
              <a:buFont typeface="Arial"/>
              <a:buNone/>
              <a:defRPr sz="1867" kern="1200">
                <a:solidFill>
                  <a:schemeClr val="bg1"/>
                </a:solidFill>
                <a:latin typeface="+mn-lt"/>
                <a:ea typeface="+mn-ea"/>
                <a:cs typeface="+mn-cs"/>
              </a:defRPr>
            </a:lvl5pPr>
            <a:lvl6pPr marL="3352716" indent="-304792" algn="l" defTabSz="609585" rtl="0" eaLnBrk="1" latinLnBrk="0" hangingPunct="1">
              <a:spcBef>
                <a:spcPct val="20000"/>
              </a:spcBef>
              <a:buFont typeface="Arial"/>
              <a:buChar char="•"/>
              <a:defRPr sz="2667" kern="1200">
                <a:solidFill>
                  <a:schemeClr val="tx1"/>
                </a:solidFill>
                <a:latin typeface="+mn-lt"/>
                <a:ea typeface="+mn-ea"/>
                <a:cs typeface="+mn-cs"/>
              </a:defRPr>
            </a:lvl6pPr>
            <a:lvl7pPr marL="3962301" indent="-304792" algn="l" defTabSz="609585" rtl="0" eaLnBrk="1" latinLnBrk="0" hangingPunct="1">
              <a:spcBef>
                <a:spcPct val="20000"/>
              </a:spcBef>
              <a:buFont typeface="Arial"/>
              <a:buChar char="•"/>
              <a:defRPr sz="2667" kern="1200">
                <a:solidFill>
                  <a:schemeClr val="tx1"/>
                </a:solidFill>
                <a:latin typeface="+mn-lt"/>
                <a:ea typeface="+mn-ea"/>
                <a:cs typeface="+mn-cs"/>
              </a:defRPr>
            </a:lvl7pPr>
            <a:lvl8pPr marL="4571886" indent="-304792" algn="l" defTabSz="609585" rtl="0" eaLnBrk="1" latinLnBrk="0" hangingPunct="1">
              <a:spcBef>
                <a:spcPct val="20000"/>
              </a:spcBef>
              <a:buFont typeface="Arial"/>
              <a:buChar char="•"/>
              <a:defRPr sz="2667" kern="1200">
                <a:solidFill>
                  <a:schemeClr val="tx1"/>
                </a:solidFill>
                <a:latin typeface="+mn-lt"/>
                <a:ea typeface="+mn-ea"/>
                <a:cs typeface="+mn-cs"/>
              </a:defRPr>
            </a:lvl8pPr>
            <a:lvl9pPr marL="5181470" indent="-304792" algn="l" defTabSz="609585" rtl="0" eaLnBrk="1" latinLnBrk="0" hangingPunct="1">
              <a:spcBef>
                <a:spcPct val="20000"/>
              </a:spcBef>
              <a:buFont typeface="Arial"/>
              <a:buChar char="•"/>
              <a:defRPr sz="2667" kern="1200">
                <a:solidFill>
                  <a:schemeClr val="tx1"/>
                </a:solidFill>
                <a:latin typeface="+mn-lt"/>
                <a:ea typeface="+mn-ea"/>
                <a:cs typeface="+mn-cs"/>
              </a:defRPr>
            </a:lvl9pPr>
          </a:lstStyle>
          <a:p>
            <a:pPr marL="0" lvl="0" indent="0" algn="l" defTabSz="914400" rtl="0">
              <a:spcBef>
                <a:spcPts val="0"/>
              </a:spcBef>
              <a:buNone/>
            </a:pPr>
            <a:r>
              <a:rPr lang="en" sz="1800" b="1" i="0" u="none" baseline="0" dirty="0">
                <a:solidFill>
                  <a:prstClr val="white"/>
                </a:solidFill>
                <a:latin typeface="Cambria"/>
                <a:cs typeface="+mn-cs"/>
              </a:rPr>
              <a:t>Adding depth to the discussion</a:t>
            </a:r>
            <a:endParaRPr lang="en" sz="1800" i="1" dirty="0">
              <a:solidFill>
                <a:prstClr val="white"/>
              </a:solidFill>
              <a:latin typeface="Cambria"/>
              <a:cs typeface="+mn-cs"/>
            </a:endParaRPr>
          </a:p>
          <a:p>
            <a:pPr marL="0" lvl="0" indent="0" algn="l" defTabSz="914400" rtl="0">
              <a:spcBef>
                <a:spcPts val="0"/>
              </a:spcBef>
              <a:buNone/>
            </a:pPr>
            <a:endParaRPr lang="en" sz="1500" i="1" dirty="0">
              <a:solidFill>
                <a:prstClr val="white"/>
              </a:solidFill>
              <a:cs typeface="+mn-cs"/>
            </a:endParaRPr>
          </a:p>
          <a:p>
            <a:pPr marL="0" lvl="0" indent="0" algn="l" defTabSz="914400" rtl="0">
              <a:spcBef>
                <a:spcPts val="0"/>
              </a:spcBef>
              <a:buNone/>
            </a:pPr>
            <a:r>
              <a:rPr lang="en" sz="1500" b="0" i="1" u="none" baseline="0" dirty="0">
                <a:solidFill>
                  <a:prstClr val="white"/>
                </a:solidFill>
                <a:ea typeface="+mn-ea"/>
                <a:cs typeface="+mn-cs"/>
              </a:rPr>
              <a:t>Try to pick up on the topics that come up in the discussion and create possible additional questions based on the views and issues that come up in the discussion. </a:t>
            </a:r>
          </a:p>
          <a:p>
            <a:pPr marL="0" lvl="0" indent="0" algn="l" defTabSz="914400" rtl="0">
              <a:spcBef>
                <a:spcPts val="0"/>
              </a:spcBef>
              <a:buNone/>
            </a:pPr>
            <a:endParaRPr lang="en" sz="1500" i="1" dirty="0">
              <a:solidFill>
                <a:prstClr val="white"/>
              </a:solidFill>
              <a:cs typeface="+mn-cs"/>
            </a:endParaRPr>
          </a:p>
          <a:p>
            <a:pPr marL="0" lvl="0" indent="0" algn="l" defTabSz="914400" rtl="0">
              <a:spcBef>
                <a:spcPts val="0"/>
              </a:spcBef>
              <a:buNone/>
            </a:pPr>
            <a:r>
              <a:rPr lang="en" sz="1500" b="0" i="1" u="none" baseline="0" dirty="0">
                <a:solidFill>
                  <a:prstClr val="white"/>
                </a:solidFill>
                <a:ea typeface="+mn-ea"/>
                <a:cs typeface="+mn-cs"/>
              </a:rPr>
              <a:t>You should let the discussion flow naturally and avoid having it turn into an interview. </a:t>
            </a:r>
          </a:p>
          <a:p>
            <a:pPr marL="0" lvl="0" indent="0" algn="l" defTabSz="914400" rtl="0">
              <a:spcBef>
                <a:spcPts val="0"/>
              </a:spcBef>
              <a:buNone/>
            </a:pPr>
            <a:endParaRPr lang="en" sz="1500" i="1" dirty="0">
              <a:solidFill>
                <a:prstClr val="white"/>
              </a:solidFill>
              <a:cs typeface="+mn-cs"/>
            </a:endParaRPr>
          </a:p>
          <a:p>
            <a:pPr marL="0" lvl="0" indent="0" algn="l" defTabSz="914400" rtl="0">
              <a:spcBef>
                <a:spcPts val="0"/>
              </a:spcBef>
              <a:buNone/>
            </a:pPr>
            <a:r>
              <a:rPr lang="en" sz="1500" b="0" i="1" u="none" baseline="0" dirty="0">
                <a:solidFill>
                  <a:prstClr val="white"/>
                </a:solidFill>
                <a:ea typeface="+mn-ea"/>
                <a:cs typeface="+mn-cs"/>
              </a:rPr>
              <a:t>You can also show the information slides on immigration, or part of the set of slides, before going deeper in the discussion (or at a later stage of the discussion if the discussion doesn’t really get going, or if the discussion starts to drift off topic). If you show any slides, let the participants read them individually without talking.</a:t>
            </a:r>
          </a:p>
          <a:p>
            <a:pPr marL="0" lvl="0" indent="0" algn="l" defTabSz="914400" rtl="0">
              <a:spcBef>
                <a:spcPts val="0"/>
              </a:spcBef>
              <a:buNone/>
            </a:pPr>
            <a:endParaRPr lang="en" sz="1500" i="1" dirty="0">
              <a:solidFill>
                <a:prstClr val="white"/>
              </a:solidFill>
              <a:cs typeface="+mn-cs"/>
            </a:endParaRPr>
          </a:p>
          <a:p>
            <a:pPr marL="0" lvl="0" indent="0" algn="l" defTabSz="914400" rtl="0">
              <a:spcBef>
                <a:spcPts val="0"/>
              </a:spcBef>
              <a:buNone/>
            </a:pPr>
            <a:r>
              <a:rPr lang="en" sz="1500" b="0" i="1" u="none" baseline="0" dirty="0">
                <a:solidFill>
                  <a:prstClr val="white"/>
                </a:solidFill>
                <a:ea typeface="+mn-ea"/>
                <a:cs typeface="+mn-cs"/>
              </a:rPr>
              <a:t>Ensure that less outspoken participants also get to speak, and that the most active participants don’t dominate the discussion too much.</a:t>
            </a:r>
          </a:p>
          <a:p>
            <a:pPr marL="0" lvl="0" indent="0" algn="l" defTabSz="914400" rtl="0">
              <a:spcBef>
                <a:spcPts val="0"/>
              </a:spcBef>
              <a:buNone/>
            </a:pPr>
            <a:endParaRPr lang="en" sz="1500" dirty="0">
              <a:solidFill>
                <a:prstClr val="white"/>
              </a:solidFill>
              <a:cs typeface="+mn-cs"/>
            </a:endParaRPr>
          </a:p>
          <a:p>
            <a:pPr marL="0" lvl="0" indent="0" algn="l" defTabSz="914400" rtl="0">
              <a:spcBef>
                <a:spcPts val="0"/>
              </a:spcBef>
              <a:buNone/>
            </a:pPr>
            <a:r>
              <a:rPr lang="en" sz="1500" b="0" i="1" u="none" baseline="0" dirty="0">
                <a:solidFill>
                  <a:prstClr val="white"/>
                </a:solidFill>
                <a:ea typeface="+mn-ea"/>
                <a:cs typeface="+mn-cs"/>
              </a:rPr>
              <a:t>Key additional questions (adapt to your needs): </a:t>
            </a:r>
          </a:p>
          <a:p>
            <a:pPr marL="0" lvl="0" indent="0" algn="l" defTabSz="914400" rtl="0">
              <a:spcBef>
                <a:spcPts val="0"/>
              </a:spcBef>
              <a:buNone/>
            </a:pPr>
            <a:r>
              <a:rPr lang="en" sz="1500" b="1" i="0" u="none" baseline="0" dirty="0">
                <a:solidFill>
                  <a:prstClr val="white"/>
                </a:solidFill>
                <a:ea typeface="+mn-ea"/>
                <a:cs typeface="+mn-cs"/>
              </a:rPr>
              <a:t>How is immigration/multiculturalism reflected in our daily life? What kinds of challenges are related to immigration in our society/organisation? </a:t>
            </a:r>
          </a:p>
          <a:p>
            <a:pPr marL="0" lvl="0" indent="0" algn="l" defTabSz="914400" rtl="0">
              <a:spcBef>
                <a:spcPts val="0"/>
              </a:spcBef>
              <a:buNone/>
            </a:pPr>
            <a:r>
              <a:rPr lang="en" sz="1500" b="1" i="0" u="none" baseline="0" dirty="0">
                <a:solidFill>
                  <a:prstClr val="white"/>
                </a:solidFill>
                <a:ea typeface="+mn-ea"/>
                <a:cs typeface="+mn-cs"/>
              </a:rPr>
              <a:t>How could we better tap the potential presented by immigration? </a:t>
            </a:r>
          </a:p>
          <a:p>
            <a:pPr marL="0" lvl="0" indent="0" algn="l" defTabSz="914400" rtl="0">
              <a:spcBef>
                <a:spcPts val="0"/>
              </a:spcBef>
              <a:buNone/>
            </a:pPr>
            <a:r>
              <a:rPr lang="en" sz="1500" b="1" i="0" u="none" baseline="0" dirty="0">
                <a:solidFill>
                  <a:prstClr val="white"/>
                </a:solidFill>
                <a:ea typeface="+mn-ea"/>
                <a:cs typeface="+mn-cs"/>
              </a:rPr>
              <a:t>How could we help create conditions where immigrants feel at home in Finland?</a:t>
            </a:r>
          </a:p>
          <a:p>
            <a:pPr marL="0" lvl="0" indent="0" algn="l" defTabSz="914400" rtl="0">
              <a:spcBef>
                <a:spcPts val="0"/>
              </a:spcBef>
              <a:buNone/>
            </a:pPr>
            <a:endParaRPr lang="en" sz="1500" b="1" dirty="0">
              <a:solidFill>
                <a:prstClr val="white"/>
              </a:solidFill>
              <a:cs typeface="+mn-cs"/>
            </a:endParaRPr>
          </a:p>
          <a:p>
            <a:pPr marL="0" lvl="0" indent="0" algn="l" defTabSz="914400" rtl="0">
              <a:spcBef>
                <a:spcPts val="0"/>
              </a:spcBef>
              <a:buNone/>
            </a:pPr>
            <a:endParaRPr lang="en" sz="1500" i="1" dirty="0">
              <a:solidFill>
                <a:prstClr val="white"/>
              </a:solidFill>
              <a:cs typeface="+mn-cs"/>
            </a:endParaRPr>
          </a:p>
        </p:txBody>
      </p:sp>
      <p:sp>
        <p:nvSpPr>
          <p:cNvPr id="5" name="Tekstiruutu 4">
            <a:extLst>
              <a:ext uri="{FF2B5EF4-FFF2-40B4-BE49-F238E27FC236}">
                <a16:creationId xmlns:a16="http://schemas.microsoft.com/office/drawing/2014/main" id="{68491DA4-035A-4F18-A1EB-C20C3D5EAE94}"/>
              </a:ext>
            </a:extLst>
          </p:cNvPr>
          <p:cNvSpPr txBox="1"/>
          <p:nvPr/>
        </p:nvSpPr>
        <p:spPr>
          <a:xfrm>
            <a:off x="314425" y="833952"/>
            <a:ext cx="5400000" cy="3785652"/>
          </a:xfrm>
          <a:prstGeom prst="rect">
            <a:avLst/>
          </a:prstGeom>
          <a:noFill/>
        </p:spPr>
        <p:txBody>
          <a:bodyPr wrap="square" rtlCol="0">
            <a:spAutoFit/>
          </a:bodyPr>
          <a:lstStyle/>
          <a:p>
            <a:pPr lvl="0" algn="l" rtl="0"/>
            <a:r>
              <a:rPr lang="en" sz="1500" b="0" i="1" u="none" baseline="0" dirty="0">
                <a:solidFill>
                  <a:prstClr val="black"/>
                </a:solidFill>
              </a:rPr>
              <a:t>Minutes</a:t>
            </a:r>
            <a:r>
              <a:rPr lang="en" sz="1500" b="0" i="0" u="none" baseline="0" dirty="0">
                <a:solidFill>
                  <a:prstClr val="black"/>
                </a:solidFill>
              </a:rPr>
              <a:t>	</a:t>
            </a:r>
            <a:r>
              <a:rPr lang="en" sz="1500" b="0" i="1" u="none" baseline="0" dirty="0">
                <a:solidFill>
                  <a:prstClr val="black"/>
                </a:solidFill>
              </a:rPr>
              <a:t>Start time</a:t>
            </a:r>
            <a:r>
              <a:rPr lang="en" sz="1500" b="0" i="0" u="none" baseline="0" dirty="0">
                <a:solidFill>
                  <a:prstClr val="black"/>
                </a:solidFill>
              </a:rPr>
              <a:t>	</a:t>
            </a:r>
            <a:r>
              <a:rPr lang="en" sz="1500" b="0" i="1" u="none" baseline="0" dirty="0">
                <a:solidFill>
                  <a:prstClr val="black"/>
                </a:solidFill>
              </a:rPr>
              <a:t>Section</a:t>
            </a:r>
          </a:p>
          <a:p>
            <a:pPr lvl="0" algn="l" rtl="0"/>
            <a:endParaRPr lang="en" sz="1500" i="1" dirty="0">
              <a:solidFill>
                <a:prstClr val="black"/>
              </a:solidFill>
            </a:endParaRPr>
          </a:p>
          <a:p>
            <a:pPr lvl="0" algn="l" rtl="0"/>
            <a:r>
              <a:rPr lang="en" sz="1500" b="1" i="0" u="none" baseline="0" dirty="0">
                <a:solidFill>
                  <a:prstClr val="black"/>
                </a:solidFill>
              </a:rPr>
              <a:t>5 </a:t>
            </a:r>
            <a:r>
              <a:rPr lang="en" sz="1500" b="0" i="0" u="none" baseline="0" dirty="0">
                <a:solidFill>
                  <a:prstClr val="black"/>
                </a:solidFill>
              </a:rPr>
              <a:t>	</a:t>
            </a:r>
            <a:r>
              <a:rPr lang="en" sz="1500" b="1" i="0" u="none" baseline="0" dirty="0">
                <a:solidFill>
                  <a:prstClr val="black"/>
                </a:solidFill>
              </a:rPr>
              <a:t>12:00</a:t>
            </a:r>
            <a:r>
              <a:rPr lang="en" sz="1500" b="0" i="0" u="none" baseline="0" dirty="0">
                <a:solidFill>
                  <a:prstClr val="black"/>
                </a:solidFill>
              </a:rPr>
              <a:t>	Start </a:t>
            </a:r>
          </a:p>
          <a:p>
            <a:pPr lvl="0" algn="l" rtl="0"/>
            <a:r>
              <a:rPr lang="en" sz="1500" b="1" i="0" u="none" baseline="0" dirty="0">
                <a:solidFill>
                  <a:prstClr val="black"/>
                </a:solidFill>
              </a:rPr>
              <a:t>5</a:t>
            </a:r>
            <a:r>
              <a:rPr lang="en" sz="1500" b="0" i="0" u="none" baseline="0" dirty="0">
                <a:solidFill>
                  <a:prstClr val="black"/>
                </a:solidFill>
              </a:rPr>
              <a:t>	</a:t>
            </a:r>
            <a:r>
              <a:rPr lang="en" sz="1500" b="1" i="0" u="none" baseline="0" dirty="0">
                <a:solidFill>
                  <a:prstClr val="black"/>
                </a:solidFill>
              </a:rPr>
              <a:t>12:05</a:t>
            </a:r>
            <a:r>
              <a:rPr lang="en" sz="1500" b="0" i="0" u="none" baseline="0" dirty="0">
                <a:solidFill>
                  <a:prstClr val="black"/>
                </a:solidFill>
              </a:rPr>
              <a:t>	Ground rules and trust </a:t>
            </a:r>
          </a:p>
          <a:p>
            <a:pPr lvl="0" algn="l" rtl="0"/>
            <a:r>
              <a:rPr lang="en" sz="1500" b="1" i="0" u="none" baseline="0" dirty="0">
                <a:solidFill>
                  <a:prstClr val="black"/>
                </a:solidFill>
              </a:rPr>
              <a:t>5</a:t>
            </a:r>
            <a:r>
              <a:rPr lang="en" sz="1500" b="0" i="0" u="none" baseline="0" dirty="0">
                <a:solidFill>
                  <a:prstClr val="black"/>
                </a:solidFill>
              </a:rPr>
              <a:t>	</a:t>
            </a:r>
            <a:r>
              <a:rPr lang="en" sz="1500" b="1" i="0" u="none" baseline="0" dirty="0">
                <a:solidFill>
                  <a:prstClr val="black"/>
                </a:solidFill>
              </a:rPr>
              <a:t>12:10</a:t>
            </a:r>
            <a:r>
              <a:rPr lang="en" sz="1500" b="0" i="0" u="none" baseline="0" dirty="0">
                <a:solidFill>
                  <a:prstClr val="black"/>
                </a:solidFill>
              </a:rPr>
              <a:t>	Participants’ introductions </a:t>
            </a:r>
          </a:p>
          <a:p>
            <a:pPr lvl="0" algn="l" rtl="0"/>
            <a:r>
              <a:rPr lang="en" sz="1500" b="1" i="0" u="none" baseline="0" dirty="0">
                <a:solidFill>
                  <a:prstClr val="black"/>
                </a:solidFill>
              </a:rPr>
              <a:t>5 </a:t>
            </a:r>
            <a:r>
              <a:rPr lang="en" sz="1500" b="0" i="0" u="none" baseline="0" dirty="0">
                <a:solidFill>
                  <a:prstClr val="black"/>
                </a:solidFill>
              </a:rPr>
              <a:t>	</a:t>
            </a:r>
            <a:r>
              <a:rPr lang="en" sz="1500" b="1" i="0" u="none" baseline="0" dirty="0">
                <a:solidFill>
                  <a:prstClr val="black"/>
                </a:solidFill>
              </a:rPr>
              <a:t>12:15</a:t>
            </a:r>
            <a:r>
              <a:rPr lang="en" sz="1500" b="0" i="0" u="none" baseline="0" dirty="0">
                <a:solidFill>
                  <a:prstClr val="black"/>
                </a:solidFill>
              </a:rPr>
              <a:t>	Introducing the topic </a:t>
            </a:r>
          </a:p>
          <a:p>
            <a:pPr lvl="0" algn="l" rtl="0"/>
            <a:r>
              <a:rPr lang="en" sz="1500" b="1" i="0" u="none" baseline="0" dirty="0">
                <a:solidFill>
                  <a:prstClr val="black"/>
                </a:solidFill>
              </a:rPr>
              <a:t>40 </a:t>
            </a:r>
            <a:r>
              <a:rPr lang="en" sz="1500" b="0" i="0" u="none" baseline="0" dirty="0">
                <a:solidFill>
                  <a:prstClr val="black"/>
                </a:solidFill>
              </a:rPr>
              <a:t>	</a:t>
            </a:r>
            <a:r>
              <a:rPr lang="en" sz="1500" b="1" i="0" u="none" baseline="0" dirty="0">
                <a:solidFill>
                  <a:prstClr val="black"/>
                </a:solidFill>
              </a:rPr>
              <a:t>12:20</a:t>
            </a:r>
            <a:r>
              <a:rPr lang="en" sz="1500" b="0" i="0" u="none" baseline="0" dirty="0">
                <a:solidFill>
                  <a:prstClr val="black"/>
                </a:solidFill>
              </a:rPr>
              <a:t>	Talking in pairs </a:t>
            </a:r>
          </a:p>
          <a:p>
            <a:pPr lvl="0" algn="l" rtl="0"/>
            <a:r>
              <a:rPr lang="en" sz="1500" b="1" i="0" u="none" baseline="0" dirty="0">
                <a:solidFill>
                  <a:prstClr val="black"/>
                </a:solidFill>
              </a:rPr>
              <a:t>45</a:t>
            </a:r>
            <a:r>
              <a:rPr lang="en" sz="1500" b="0" i="0" u="none" baseline="0" dirty="0">
                <a:solidFill>
                  <a:prstClr val="black"/>
                </a:solidFill>
              </a:rPr>
              <a:t>	</a:t>
            </a:r>
            <a:r>
              <a:rPr lang="en" sz="1500" b="1" i="0" u="none" baseline="0" dirty="0">
                <a:solidFill>
                  <a:prstClr val="black"/>
                </a:solidFill>
              </a:rPr>
              <a:t>13:00</a:t>
            </a:r>
            <a:r>
              <a:rPr lang="en" sz="1500" b="0" i="0" u="none" baseline="0" dirty="0">
                <a:solidFill>
                  <a:prstClr val="black"/>
                </a:solidFill>
              </a:rPr>
              <a:t>	</a:t>
            </a:r>
            <a:r>
              <a:rPr lang="en" sz="1500" b="1" i="0" u="sng" baseline="0" dirty="0">
                <a:solidFill>
                  <a:prstClr val="black"/>
                </a:solidFill>
              </a:rPr>
              <a:t>Adding depth to the discussion  </a:t>
            </a:r>
          </a:p>
          <a:p>
            <a:pPr lvl="0" algn="l" rtl="0"/>
            <a:r>
              <a:rPr lang="en" sz="1500" b="1" i="0" u="none" baseline="0" dirty="0">
                <a:solidFill>
                  <a:prstClr val="black"/>
                </a:solidFill>
              </a:rPr>
              <a:t>3 </a:t>
            </a:r>
            <a:r>
              <a:rPr lang="en" sz="1500" b="0" i="0" u="none" baseline="0" dirty="0">
                <a:solidFill>
                  <a:prstClr val="black"/>
                </a:solidFill>
              </a:rPr>
              <a:t>	</a:t>
            </a:r>
            <a:r>
              <a:rPr lang="en" sz="1500" b="1" i="0" u="none" baseline="0" dirty="0">
                <a:solidFill>
                  <a:prstClr val="black"/>
                </a:solidFill>
              </a:rPr>
              <a:t>13:45</a:t>
            </a:r>
            <a:r>
              <a:rPr lang="en" sz="1500" b="0" i="0" u="none" baseline="0" dirty="0">
                <a:solidFill>
                  <a:prstClr val="black"/>
                </a:solidFill>
              </a:rPr>
              <a:t>	Summarising the discussion individually </a:t>
            </a:r>
          </a:p>
          <a:p>
            <a:pPr lvl="0" algn="l" rtl="0"/>
            <a:r>
              <a:rPr lang="en" sz="1500" b="1" i="0" u="none" baseline="0" dirty="0">
                <a:solidFill>
                  <a:prstClr val="black"/>
                </a:solidFill>
              </a:rPr>
              <a:t>10</a:t>
            </a:r>
            <a:r>
              <a:rPr lang="en" sz="1500" b="0" i="0" u="none" baseline="0" dirty="0">
                <a:solidFill>
                  <a:prstClr val="black"/>
                </a:solidFill>
              </a:rPr>
              <a:t>	</a:t>
            </a:r>
            <a:r>
              <a:rPr lang="en" sz="1500" b="1" i="0" u="none" baseline="0" dirty="0">
                <a:solidFill>
                  <a:prstClr val="black"/>
                </a:solidFill>
              </a:rPr>
              <a:t>13:48</a:t>
            </a:r>
            <a:r>
              <a:rPr lang="en" sz="1500" b="0" i="0" u="none" baseline="0" dirty="0">
                <a:solidFill>
                  <a:prstClr val="black"/>
                </a:solidFill>
              </a:rPr>
              <a:t>	Quick recap </a:t>
            </a:r>
          </a:p>
          <a:p>
            <a:pPr lvl="0" algn="l" rtl="0"/>
            <a:r>
              <a:rPr lang="en" sz="1500" b="1" i="0" u="none" baseline="0" dirty="0">
                <a:solidFill>
                  <a:prstClr val="black"/>
                </a:solidFill>
              </a:rPr>
              <a:t>2</a:t>
            </a:r>
            <a:r>
              <a:rPr lang="en" sz="1500" b="0" i="0" u="none" baseline="0" dirty="0">
                <a:solidFill>
                  <a:prstClr val="black"/>
                </a:solidFill>
              </a:rPr>
              <a:t>	</a:t>
            </a:r>
            <a:r>
              <a:rPr lang="en" sz="1500" b="1" i="0" u="none" baseline="0" dirty="0">
                <a:solidFill>
                  <a:prstClr val="black"/>
                </a:solidFill>
              </a:rPr>
              <a:t>13:58</a:t>
            </a:r>
            <a:r>
              <a:rPr lang="en" sz="1500" b="0" i="0" u="none" baseline="0" dirty="0">
                <a:solidFill>
                  <a:prstClr val="black"/>
                </a:solidFill>
              </a:rPr>
              <a:t>	Thanking the participants </a:t>
            </a:r>
          </a:p>
          <a:p>
            <a:pPr lvl="0" algn="l" rtl="0"/>
            <a:r>
              <a:rPr lang="en" sz="1500" b="1" i="0" u="none" baseline="0" dirty="0">
                <a:solidFill>
                  <a:prstClr val="black"/>
                </a:solidFill>
              </a:rPr>
              <a:t>0</a:t>
            </a:r>
            <a:r>
              <a:rPr lang="en" sz="1500" b="0" i="0" u="none" baseline="0" dirty="0">
                <a:solidFill>
                  <a:prstClr val="black"/>
                </a:solidFill>
              </a:rPr>
              <a:t>	</a:t>
            </a:r>
            <a:r>
              <a:rPr lang="en" sz="1500" b="1" i="0" u="none" baseline="0" dirty="0">
                <a:solidFill>
                  <a:prstClr val="black"/>
                </a:solidFill>
              </a:rPr>
              <a:t>14:00  </a:t>
            </a:r>
            <a:r>
              <a:rPr lang="en" sz="1500" b="0" i="0" u="none" baseline="0" dirty="0">
                <a:solidFill>
                  <a:prstClr val="black"/>
                </a:solidFill>
              </a:rPr>
              <a:t>	End </a:t>
            </a:r>
          </a:p>
          <a:p>
            <a:pPr lvl="0" algn="l" rtl="0"/>
            <a:endParaRPr lang="en" sz="1500" dirty="0">
              <a:solidFill>
                <a:prstClr val="black"/>
              </a:solidFill>
            </a:endParaRPr>
          </a:p>
          <a:p>
            <a:pPr lvl="0" algn="l" rtl="0"/>
            <a:r>
              <a:rPr lang="en" sz="1500" b="0" i="0" u="none" baseline="0" dirty="0">
                <a:solidFill>
                  <a:prstClr val="black"/>
                </a:solidFill>
              </a:rPr>
              <a:t>Normal font – example script you can follow </a:t>
            </a:r>
          </a:p>
          <a:p>
            <a:pPr lvl="0" algn="l" rtl="0"/>
            <a:r>
              <a:rPr lang="en" sz="1500" b="0" i="1" u="none" baseline="0" dirty="0">
                <a:solidFill>
                  <a:prstClr val="black"/>
                </a:solidFill>
              </a:rPr>
              <a:t>Cursive </a:t>
            </a:r>
            <a:r>
              <a:rPr lang="en" sz="1500" b="0" i="0" u="none" baseline="0" dirty="0">
                <a:solidFill>
                  <a:prstClr val="black"/>
                </a:solidFill>
              </a:rPr>
              <a:t>–</a:t>
            </a:r>
            <a:r>
              <a:rPr lang="en" sz="1500" b="0" i="1" u="none" baseline="0" dirty="0">
                <a:solidFill>
                  <a:prstClr val="black"/>
                </a:solidFill>
              </a:rPr>
              <a:t> instructions for the facilitator </a:t>
            </a:r>
          </a:p>
          <a:p>
            <a:pPr lvl="0" algn="l" rtl="0"/>
            <a:r>
              <a:rPr lang="en" sz="1500" b="1" i="0" u="none" baseline="0" dirty="0">
                <a:solidFill>
                  <a:prstClr val="black"/>
                </a:solidFill>
              </a:rPr>
              <a:t>Bold</a:t>
            </a:r>
            <a:r>
              <a:rPr lang="en" sz="1500" b="0" i="0" u="none" baseline="0" dirty="0">
                <a:solidFill>
                  <a:prstClr val="black"/>
                </a:solidFill>
              </a:rPr>
              <a:t> – edit as necessary</a:t>
            </a:r>
          </a:p>
        </p:txBody>
      </p:sp>
    </p:spTree>
    <p:extLst>
      <p:ext uri="{BB962C8B-B14F-4D97-AF65-F5344CB8AC3E}">
        <p14:creationId xmlns:p14="http://schemas.microsoft.com/office/powerpoint/2010/main" val="46885005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kstin paikkamerkki 2">
            <a:extLst>
              <a:ext uri="{FF2B5EF4-FFF2-40B4-BE49-F238E27FC236}">
                <a16:creationId xmlns:a16="http://schemas.microsoft.com/office/drawing/2014/main" id="{BFDF26C6-7727-45A0-8C92-6061A8513CE4}"/>
              </a:ext>
            </a:extLst>
          </p:cNvPr>
          <p:cNvSpPr txBox="1">
            <a:spLocks/>
          </p:cNvSpPr>
          <p:nvPr/>
        </p:nvSpPr>
        <p:spPr>
          <a:xfrm>
            <a:off x="6215104" y="1636616"/>
            <a:ext cx="5400000" cy="4381014"/>
          </a:xfrm>
          <a:prstGeom prst="rect">
            <a:avLst/>
          </a:prstGeom>
        </p:spPr>
        <p:txBody>
          <a:bodyPr/>
          <a:lstStyle>
            <a:lvl1pPr marL="239178" indent="-239178" algn="l" defTabSz="609585" rtl="0" eaLnBrk="1" latinLnBrk="0" hangingPunct="1">
              <a:spcBef>
                <a:spcPct val="20000"/>
              </a:spcBef>
              <a:buFont typeface="Lucida Grande"/>
              <a:buChar char="-"/>
              <a:defRPr sz="2133" b="0" i="0" kern="1200">
                <a:solidFill>
                  <a:schemeClr val="tx1"/>
                </a:solidFill>
                <a:latin typeface="+mn-lt"/>
                <a:ea typeface="+mn-ea"/>
                <a:cs typeface="Georgia"/>
              </a:defRPr>
            </a:lvl1pPr>
            <a:lvl2pPr marL="476239" indent="-237061" algn="l" defTabSz="609585" rtl="0" eaLnBrk="1" latinLnBrk="0" hangingPunct="1">
              <a:spcBef>
                <a:spcPct val="20000"/>
              </a:spcBef>
              <a:buFont typeface="Georgia" panose="02040502050405020303" pitchFamily="18" charset="0"/>
              <a:buChar char="–"/>
              <a:defRPr sz="1867" b="0" i="0" kern="1200">
                <a:solidFill>
                  <a:schemeClr val="tx1"/>
                </a:solidFill>
                <a:latin typeface="+mn-lt"/>
                <a:ea typeface="+mn-ea"/>
                <a:cs typeface="Georgia"/>
              </a:defRPr>
            </a:lvl2pPr>
            <a:lvl3pPr marL="715415" indent="-228594" algn="l" defTabSz="609585" rtl="0" eaLnBrk="1" latinLnBrk="0" hangingPunct="1">
              <a:spcBef>
                <a:spcPct val="20000"/>
              </a:spcBef>
              <a:buFont typeface="Georgia" panose="02040502050405020303" pitchFamily="18" charset="0"/>
              <a:buChar char="–"/>
              <a:defRPr sz="1600" b="0" i="0" kern="1200">
                <a:solidFill>
                  <a:schemeClr val="tx1"/>
                </a:solidFill>
                <a:latin typeface="+mn-lt"/>
                <a:ea typeface="+mn-ea"/>
                <a:cs typeface="Georgia"/>
              </a:defRPr>
            </a:lvl3pPr>
            <a:lvl4pPr marL="960943" indent="-228594" algn="l" defTabSz="609585" rtl="0" eaLnBrk="1" latinLnBrk="0" hangingPunct="1">
              <a:spcBef>
                <a:spcPct val="20000"/>
              </a:spcBef>
              <a:buFont typeface="Georgia" panose="02040502050405020303" pitchFamily="18" charset="0"/>
              <a:buChar char="–"/>
              <a:defRPr sz="1600" b="0" i="0" kern="1200">
                <a:solidFill>
                  <a:schemeClr val="tx1"/>
                </a:solidFill>
                <a:latin typeface="+mn-lt"/>
                <a:ea typeface="+mn-ea"/>
                <a:cs typeface="Georgia"/>
              </a:defRPr>
            </a:lvl4pPr>
            <a:lvl5pPr marL="2438339" indent="0" algn="ctr" defTabSz="609585" rtl="0" eaLnBrk="1" latinLnBrk="0" hangingPunct="1">
              <a:spcBef>
                <a:spcPct val="20000"/>
              </a:spcBef>
              <a:buFont typeface="Arial"/>
              <a:buNone/>
              <a:defRPr sz="1867" kern="1200">
                <a:solidFill>
                  <a:schemeClr val="bg1"/>
                </a:solidFill>
                <a:latin typeface="+mn-lt"/>
                <a:ea typeface="+mn-ea"/>
                <a:cs typeface="+mn-cs"/>
              </a:defRPr>
            </a:lvl5pPr>
            <a:lvl6pPr marL="3352716" indent="-304792" algn="l" defTabSz="609585" rtl="0" eaLnBrk="1" latinLnBrk="0" hangingPunct="1">
              <a:spcBef>
                <a:spcPct val="20000"/>
              </a:spcBef>
              <a:buFont typeface="Arial"/>
              <a:buChar char="•"/>
              <a:defRPr sz="2667" kern="1200">
                <a:solidFill>
                  <a:schemeClr val="tx1"/>
                </a:solidFill>
                <a:latin typeface="+mn-lt"/>
                <a:ea typeface="+mn-ea"/>
                <a:cs typeface="+mn-cs"/>
              </a:defRPr>
            </a:lvl6pPr>
            <a:lvl7pPr marL="3962301" indent="-304792" algn="l" defTabSz="609585" rtl="0" eaLnBrk="1" latinLnBrk="0" hangingPunct="1">
              <a:spcBef>
                <a:spcPct val="20000"/>
              </a:spcBef>
              <a:buFont typeface="Arial"/>
              <a:buChar char="•"/>
              <a:defRPr sz="2667" kern="1200">
                <a:solidFill>
                  <a:schemeClr val="tx1"/>
                </a:solidFill>
                <a:latin typeface="+mn-lt"/>
                <a:ea typeface="+mn-ea"/>
                <a:cs typeface="+mn-cs"/>
              </a:defRPr>
            </a:lvl7pPr>
            <a:lvl8pPr marL="4571886" indent="-304792" algn="l" defTabSz="609585" rtl="0" eaLnBrk="1" latinLnBrk="0" hangingPunct="1">
              <a:spcBef>
                <a:spcPct val="20000"/>
              </a:spcBef>
              <a:buFont typeface="Arial"/>
              <a:buChar char="•"/>
              <a:defRPr sz="2667" kern="1200">
                <a:solidFill>
                  <a:schemeClr val="tx1"/>
                </a:solidFill>
                <a:latin typeface="+mn-lt"/>
                <a:ea typeface="+mn-ea"/>
                <a:cs typeface="+mn-cs"/>
              </a:defRPr>
            </a:lvl8pPr>
            <a:lvl9pPr marL="5181470" indent="-304792" algn="l" defTabSz="609585" rtl="0" eaLnBrk="1" latinLnBrk="0" hangingPunct="1">
              <a:spcBef>
                <a:spcPct val="20000"/>
              </a:spcBef>
              <a:buFont typeface="Arial"/>
              <a:buChar char="•"/>
              <a:defRPr sz="2667" kern="1200">
                <a:solidFill>
                  <a:schemeClr val="tx1"/>
                </a:solidFill>
                <a:latin typeface="+mn-lt"/>
                <a:ea typeface="+mn-ea"/>
                <a:cs typeface="+mn-cs"/>
              </a:defRPr>
            </a:lvl9pPr>
          </a:lstStyle>
          <a:p>
            <a:pPr marL="0" indent="0" algn="l" rtl="0" fontAlgn="auto">
              <a:spcAft>
                <a:spcPts val="0"/>
              </a:spcAft>
              <a:buNone/>
            </a:pPr>
            <a:endParaRPr lang="en" sz="1500" dirty="0"/>
          </a:p>
        </p:txBody>
      </p:sp>
      <p:sp>
        <p:nvSpPr>
          <p:cNvPr id="6" name="Tekstin paikkamerkki 4">
            <a:extLst>
              <a:ext uri="{FF2B5EF4-FFF2-40B4-BE49-F238E27FC236}">
                <a16:creationId xmlns:a16="http://schemas.microsoft.com/office/drawing/2014/main" id="{F457069B-563A-4CCB-9DDF-C76D35409012}"/>
              </a:ext>
            </a:extLst>
          </p:cNvPr>
          <p:cNvSpPr txBox="1">
            <a:spLocks/>
          </p:cNvSpPr>
          <p:nvPr/>
        </p:nvSpPr>
        <p:spPr>
          <a:xfrm>
            <a:off x="6477575" y="833952"/>
            <a:ext cx="5400000" cy="5400000"/>
          </a:xfrm>
          <a:prstGeom prst="rect">
            <a:avLst/>
          </a:prstGeom>
        </p:spPr>
        <p:txBody>
          <a:bodyPr/>
          <a:lstStyle>
            <a:lvl1pPr marL="239178" indent="-239178" algn="l" defTabSz="609585" rtl="0" eaLnBrk="1" latinLnBrk="0" hangingPunct="1">
              <a:spcBef>
                <a:spcPct val="20000"/>
              </a:spcBef>
              <a:buFont typeface="Lucida Grande"/>
              <a:buChar char="-"/>
              <a:defRPr sz="2133" b="0" i="0" kern="1200">
                <a:solidFill>
                  <a:schemeClr val="tx1"/>
                </a:solidFill>
                <a:latin typeface="+mn-lt"/>
                <a:ea typeface="+mn-ea"/>
                <a:cs typeface="Georgia"/>
              </a:defRPr>
            </a:lvl1pPr>
            <a:lvl2pPr marL="476239" indent="-237061" algn="l" defTabSz="609585" rtl="0" eaLnBrk="1" latinLnBrk="0" hangingPunct="1">
              <a:spcBef>
                <a:spcPct val="20000"/>
              </a:spcBef>
              <a:buFont typeface="Georgia" panose="02040502050405020303" pitchFamily="18" charset="0"/>
              <a:buChar char="–"/>
              <a:defRPr sz="1867" b="0" i="0" kern="1200">
                <a:solidFill>
                  <a:schemeClr val="tx1"/>
                </a:solidFill>
                <a:latin typeface="+mn-lt"/>
                <a:ea typeface="+mn-ea"/>
                <a:cs typeface="Georgia"/>
              </a:defRPr>
            </a:lvl2pPr>
            <a:lvl3pPr marL="715415" indent="-228594" algn="l" defTabSz="609585" rtl="0" eaLnBrk="1" latinLnBrk="0" hangingPunct="1">
              <a:spcBef>
                <a:spcPct val="20000"/>
              </a:spcBef>
              <a:buFont typeface="Georgia" panose="02040502050405020303" pitchFamily="18" charset="0"/>
              <a:buChar char="–"/>
              <a:defRPr sz="1600" b="0" i="0" kern="1200">
                <a:solidFill>
                  <a:schemeClr val="tx1"/>
                </a:solidFill>
                <a:latin typeface="+mn-lt"/>
                <a:ea typeface="+mn-ea"/>
                <a:cs typeface="Georgia"/>
              </a:defRPr>
            </a:lvl3pPr>
            <a:lvl4pPr marL="960943" indent="-228594" algn="l" defTabSz="609585" rtl="0" eaLnBrk="1" latinLnBrk="0" hangingPunct="1">
              <a:spcBef>
                <a:spcPct val="20000"/>
              </a:spcBef>
              <a:buFont typeface="Georgia" panose="02040502050405020303" pitchFamily="18" charset="0"/>
              <a:buChar char="–"/>
              <a:defRPr sz="1600" b="0" i="0" kern="1200">
                <a:solidFill>
                  <a:schemeClr val="tx1"/>
                </a:solidFill>
                <a:latin typeface="+mn-lt"/>
                <a:ea typeface="+mn-ea"/>
                <a:cs typeface="Georgia"/>
              </a:defRPr>
            </a:lvl4pPr>
            <a:lvl5pPr marL="2438339" indent="0" algn="ctr" defTabSz="609585" rtl="0" eaLnBrk="1" latinLnBrk="0" hangingPunct="1">
              <a:spcBef>
                <a:spcPct val="20000"/>
              </a:spcBef>
              <a:buFont typeface="Arial"/>
              <a:buNone/>
              <a:defRPr sz="1867" kern="1200">
                <a:solidFill>
                  <a:schemeClr val="bg1"/>
                </a:solidFill>
                <a:latin typeface="+mn-lt"/>
                <a:ea typeface="+mn-ea"/>
                <a:cs typeface="+mn-cs"/>
              </a:defRPr>
            </a:lvl5pPr>
            <a:lvl6pPr marL="3352716" indent="-304792" algn="l" defTabSz="609585" rtl="0" eaLnBrk="1" latinLnBrk="0" hangingPunct="1">
              <a:spcBef>
                <a:spcPct val="20000"/>
              </a:spcBef>
              <a:buFont typeface="Arial"/>
              <a:buChar char="•"/>
              <a:defRPr sz="2667" kern="1200">
                <a:solidFill>
                  <a:schemeClr val="tx1"/>
                </a:solidFill>
                <a:latin typeface="+mn-lt"/>
                <a:ea typeface="+mn-ea"/>
                <a:cs typeface="+mn-cs"/>
              </a:defRPr>
            </a:lvl6pPr>
            <a:lvl7pPr marL="3962301" indent="-304792" algn="l" defTabSz="609585" rtl="0" eaLnBrk="1" latinLnBrk="0" hangingPunct="1">
              <a:spcBef>
                <a:spcPct val="20000"/>
              </a:spcBef>
              <a:buFont typeface="Arial"/>
              <a:buChar char="•"/>
              <a:defRPr sz="2667" kern="1200">
                <a:solidFill>
                  <a:schemeClr val="tx1"/>
                </a:solidFill>
                <a:latin typeface="+mn-lt"/>
                <a:ea typeface="+mn-ea"/>
                <a:cs typeface="+mn-cs"/>
              </a:defRPr>
            </a:lvl7pPr>
            <a:lvl8pPr marL="4571886" indent="-304792" algn="l" defTabSz="609585" rtl="0" eaLnBrk="1" latinLnBrk="0" hangingPunct="1">
              <a:spcBef>
                <a:spcPct val="20000"/>
              </a:spcBef>
              <a:buFont typeface="Arial"/>
              <a:buChar char="•"/>
              <a:defRPr sz="2667" kern="1200">
                <a:solidFill>
                  <a:schemeClr val="tx1"/>
                </a:solidFill>
                <a:latin typeface="+mn-lt"/>
                <a:ea typeface="+mn-ea"/>
                <a:cs typeface="+mn-cs"/>
              </a:defRPr>
            </a:lvl8pPr>
            <a:lvl9pPr marL="5181470" indent="-304792" algn="l" defTabSz="609585" rtl="0" eaLnBrk="1" latinLnBrk="0" hangingPunct="1">
              <a:spcBef>
                <a:spcPct val="20000"/>
              </a:spcBef>
              <a:buFont typeface="Arial"/>
              <a:buChar char="•"/>
              <a:defRPr sz="2667" kern="1200">
                <a:solidFill>
                  <a:schemeClr val="tx1"/>
                </a:solidFill>
                <a:latin typeface="+mn-lt"/>
                <a:ea typeface="+mn-ea"/>
                <a:cs typeface="+mn-cs"/>
              </a:defRPr>
            </a:lvl9pPr>
          </a:lstStyle>
          <a:p>
            <a:pPr marL="0" lvl="0" indent="0" algn="l" defTabSz="914400" rtl="0">
              <a:spcBef>
                <a:spcPts val="0"/>
              </a:spcBef>
              <a:buNone/>
            </a:pPr>
            <a:r>
              <a:rPr lang="en" sz="1800" b="1" i="0" u="none" baseline="0" dirty="0">
                <a:solidFill>
                  <a:prstClr val="white"/>
                </a:solidFill>
                <a:latin typeface="Cambria"/>
                <a:cs typeface="+mn-cs"/>
              </a:rPr>
              <a:t>Summarising the discussion individually</a:t>
            </a:r>
            <a:endParaRPr lang="en" sz="1800" dirty="0">
              <a:solidFill>
                <a:prstClr val="white"/>
              </a:solidFill>
              <a:latin typeface="Cambria"/>
              <a:cs typeface="+mn-cs"/>
            </a:endParaRPr>
          </a:p>
          <a:p>
            <a:pPr marL="0" lvl="0" indent="0" algn="l" defTabSz="914400" rtl="0">
              <a:spcBef>
                <a:spcPts val="0"/>
              </a:spcBef>
              <a:buNone/>
            </a:pPr>
            <a:endParaRPr lang="en" sz="1500" dirty="0">
              <a:solidFill>
                <a:prstClr val="white"/>
              </a:solidFill>
              <a:cs typeface="+mn-cs"/>
            </a:endParaRPr>
          </a:p>
          <a:p>
            <a:pPr marL="0" lvl="0" indent="0" algn="l" defTabSz="914400" rtl="0">
              <a:spcBef>
                <a:spcPts val="0"/>
              </a:spcBef>
              <a:buNone/>
            </a:pPr>
            <a:r>
              <a:rPr lang="en" sz="1600" b="0" i="0" u="none" baseline="0" dirty="0">
                <a:solidFill>
                  <a:prstClr val="white"/>
                </a:solidFill>
                <a:ea typeface="+mn-ea"/>
                <a:cs typeface="+mn-cs"/>
              </a:rPr>
              <a:t>Next, each of you should individually write down 1–3 personally significant thoughts or ideas from the discussion that we’ve just had. Please write them down as complete sentences. The sentences will be used as part of the summary of the discussion. </a:t>
            </a:r>
          </a:p>
          <a:p>
            <a:pPr marL="0" lvl="0" indent="0" algn="l" defTabSz="914400" rtl="0">
              <a:spcBef>
                <a:spcPts val="0"/>
              </a:spcBef>
              <a:buNone/>
            </a:pPr>
            <a:endParaRPr lang="en" sz="1600" dirty="0">
              <a:solidFill>
                <a:prstClr val="white"/>
              </a:solidFill>
              <a:cs typeface="+mn-cs"/>
            </a:endParaRPr>
          </a:p>
          <a:p>
            <a:pPr marL="0" indent="0" algn="l" defTabSz="914400" rtl="0">
              <a:spcBef>
                <a:spcPts val="0"/>
              </a:spcBef>
              <a:buNone/>
            </a:pPr>
            <a:r>
              <a:rPr lang="en" sz="1600" b="0" i="0" u="none" baseline="0" dirty="0">
                <a:solidFill>
                  <a:prstClr val="white"/>
                </a:solidFill>
                <a:ea typeface="+mn-ea"/>
                <a:cs typeface="+mn-cs"/>
              </a:rPr>
              <a:t>Use the paper provided under your chair. </a:t>
            </a:r>
            <a:r>
              <a:rPr lang="en" sz="1600" b="0" i="0" u="none" baseline="0" dirty="0">
                <a:solidFill>
                  <a:prstClr val="white"/>
                </a:solidFill>
              </a:rPr>
              <a:t>You have three minutes, starting now.</a:t>
            </a:r>
            <a:r>
              <a:rPr lang="en" sz="1600" b="0" i="0" u="none" baseline="0" dirty="0">
                <a:solidFill>
                  <a:prstClr val="white"/>
                </a:solidFill>
                <a:ea typeface="+mn-ea"/>
                <a:cs typeface="+mn-cs"/>
              </a:rPr>
              <a:t> Soon you will get to read the sentences to the rest of the group.</a:t>
            </a:r>
          </a:p>
          <a:p>
            <a:pPr marL="0" lvl="0" indent="0" algn="l" defTabSz="914400" rtl="0">
              <a:spcBef>
                <a:spcPts val="0"/>
              </a:spcBef>
              <a:buNone/>
            </a:pPr>
            <a:r>
              <a:rPr lang="en" sz="1600" b="0" i="0" u="none" baseline="0" dirty="0">
                <a:solidFill>
                  <a:prstClr val="white"/>
                </a:solidFill>
                <a:ea typeface="+mn-ea"/>
                <a:cs typeface="+mn-cs"/>
              </a:rPr>
              <a:t> </a:t>
            </a:r>
            <a:endParaRPr lang="en" sz="1600" i="1" dirty="0">
              <a:solidFill>
                <a:prstClr val="white"/>
              </a:solidFill>
              <a:cs typeface="+mn-cs"/>
            </a:endParaRPr>
          </a:p>
          <a:p>
            <a:pPr marL="0" lvl="0" indent="0" algn="l" defTabSz="914400" rtl="0">
              <a:spcBef>
                <a:spcPts val="0"/>
              </a:spcBef>
              <a:buNone/>
            </a:pPr>
            <a:r>
              <a:rPr lang="en" sz="1600" b="0" i="1" u="none" baseline="0" dirty="0">
                <a:solidFill>
                  <a:prstClr val="white"/>
                </a:solidFill>
                <a:ea typeface="+mn-ea"/>
                <a:cs typeface="+mn-cs"/>
              </a:rPr>
              <a:t>If your discussion is held remotely, ask the participants to first write the sentences on their own device. Tell them that they can copy the sentences into the chat window soon.</a:t>
            </a:r>
          </a:p>
          <a:p>
            <a:pPr marL="0" lvl="0" indent="0" algn="l" defTabSz="914400" rtl="0">
              <a:spcBef>
                <a:spcPts val="0"/>
              </a:spcBef>
              <a:buNone/>
            </a:pPr>
            <a:endParaRPr lang="en" sz="1600" dirty="0">
              <a:solidFill>
                <a:prstClr val="white"/>
              </a:solidFill>
              <a:cs typeface="+mn-cs"/>
            </a:endParaRPr>
          </a:p>
          <a:p>
            <a:pPr marL="0" lvl="0" indent="0" algn="l" defTabSz="914400" rtl="0">
              <a:spcBef>
                <a:spcPts val="0"/>
              </a:spcBef>
              <a:buNone/>
            </a:pPr>
            <a:r>
              <a:rPr lang="en" sz="1600" b="0" i="0" u="none" baseline="0" dirty="0">
                <a:solidFill>
                  <a:prstClr val="white"/>
                </a:solidFill>
                <a:ea typeface="+mn-ea"/>
                <a:cs typeface="+mn-cs"/>
              </a:rPr>
              <a:t>It has now been three minutes.</a:t>
            </a:r>
          </a:p>
        </p:txBody>
      </p:sp>
      <p:sp>
        <p:nvSpPr>
          <p:cNvPr id="5" name="Tekstiruutu 4">
            <a:extLst>
              <a:ext uri="{FF2B5EF4-FFF2-40B4-BE49-F238E27FC236}">
                <a16:creationId xmlns:a16="http://schemas.microsoft.com/office/drawing/2014/main" id="{68491DA4-035A-4F18-A1EB-C20C3D5EAE94}"/>
              </a:ext>
            </a:extLst>
          </p:cNvPr>
          <p:cNvSpPr txBox="1"/>
          <p:nvPr/>
        </p:nvSpPr>
        <p:spPr>
          <a:xfrm>
            <a:off x="314425" y="833952"/>
            <a:ext cx="5400000" cy="3785652"/>
          </a:xfrm>
          <a:prstGeom prst="rect">
            <a:avLst/>
          </a:prstGeom>
          <a:noFill/>
        </p:spPr>
        <p:txBody>
          <a:bodyPr wrap="square" rtlCol="0">
            <a:spAutoFit/>
          </a:bodyPr>
          <a:lstStyle/>
          <a:p>
            <a:pPr lvl="0" algn="l" rtl="0"/>
            <a:r>
              <a:rPr lang="en" sz="1500" b="0" i="1" u="none" baseline="0" dirty="0">
                <a:solidFill>
                  <a:prstClr val="black"/>
                </a:solidFill>
              </a:rPr>
              <a:t>Minutes</a:t>
            </a:r>
            <a:r>
              <a:rPr lang="en" sz="1500" b="0" i="0" u="none" baseline="0" dirty="0">
                <a:solidFill>
                  <a:prstClr val="black"/>
                </a:solidFill>
              </a:rPr>
              <a:t>	</a:t>
            </a:r>
            <a:r>
              <a:rPr lang="en" sz="1500" b="0" i="1" u="none" baseline="0" dirty="0">
                <a:solidFill>
                  <a:prstClr val="black"/>
                </a:solidFill>
              </a:rPr>
              <a:t>Start time</a:t>
            </a:r>
            <a:r>
              <a:rPr lang="en" sz="1500" b="0" i="0" u="none" baseline="0" dirty="0">
                <a:solidFill>
                  <a:prstClr val="black"/>
                </a:solidFill>
              </a:rPr>
              <a:t>	</a:t>
            </a:r>
            <a:r>
              <a:rPr lang="en" sz="1500" b="0" i="1" u="none" baseline="0" dirty="0">
                <a:solidFill>
                  <a:prstClr val="black"/>
                </a:solidFill>
              </a:rPr>
              <a:t>Section</a:t>
            </a:r>
          </a:p>
          <a:p>
            <a:pPr lvl="0" algn="l" rtl="0"/>
            <a:endParaRPr lang="en" sz="1500" i="1" dirty="0">
              <a:solidFill>
                <a:prstClr val="black"/>
              </a:solidFill>
            </a:endParaRPr>
          </a:p>
          <a:p>
            <a:pPr lvl="0" algn="l" rtl="0"/>
            <a:r>
              <a:rPr lang="en" sz="1500" b="1" i="0" u="none" baseline="0" dirty="0">
                <a:solidFill>
                  <a:prstClr val="black"/>
                </a:solidFill>
              </a:rPr>
              <a:t>5 </a:t>
            </a:r>
            <a:r>
              <a:rPr lang="en" sz="1500" b="0" i="0" u="none" baseline="0" dirty="0">
                <a:solidFill>
                  <a:prstClr val="black"/>
                </a:solidFill>
              </a:rPr>
              <a:t>	</a:t>
            </a:r>
            <a:r>
              <a:rPr lang="en" sz="1500" b="1" i="0" u="none" baseline="0" dirty="0">
                <a:solidFill>
                  <a:prstClr val="black"/>
                </a:solidFill>
              </a:rPr>
              <a:t>12:00</a:t>
            </a:r>
            <a:r>
              <a:rPr lang="en" sz="1500" b="0" i="0" u="none" baseline="0" dirty="0">
                <a:solidFill>
                  <a:prstClr val="black"/>
                </a:solidFill>
              </a:rPr>
              <a:t>	Start </a:t>
            </a:r>
          </a:p>
          <a:p>
            <a:pPr lvl="0" algn="l" rtl="0"/>
            <a:r>
              <a:rPr lang="en" sz="1500" b="1" i="0" u="none" baseline="0" dirty="0">
                <a:solidFill>
                  <a:prstClr val="black"/>
                </a:solidFill>
              </a:rPr>
              <a:t>5</a:t>
            </a:r>
            <a:r>
              <a:rPr lang="en" sz="1500" b="0" i="0" u="none" baseline="0" dirty="0">
                <a:solidFill>
                  <a:prstClr val="black"/>
                </a:solidFill>
              </a:rPr>
              <a:t>	</a:t>
            </a:r>
            <a:r>
              <a:rPr lang="en" sz="1500" b="1" i="0" u="none" baseline="0" dirty="0">
                <a:solidFill>
                  <a:prstClr val="black"/>
                </a:solidFill>
              </a:rPr>
              <a:t>12:05</a:t>
            </a:r>
            <a:r>
              <a:rPr lang="en" sz="1500" b="0" i="0" u="none" baseline="0" dirty="0">
                <a:solidFill>
                  <a:prstClr val="black"/>
                </a:solidFill>
              </a:rPr>
              <a:t>	Ground rules and trust </a:t>
            </a:r>
          </a:p>
          <a:p>
            <a:pPr lvl="0" algn="l" rtl="0"/>
            <a:r>
              <a:rPr lang="en" sz="1500" b="1" i="0" u="none" baseline="0" dirty="0">
                <a:solidFill>
                  <a:prstClr val="black"/>
                </a:solidFill>
              </a:rPr>
              <a:t>5</a:t>
            </a:r>
            <a:r>
              <a:rPr lang="en" sz="1500" b="0" i="0" u="none" baseline="0" dirty="0">
                <a:solidFill>
                  <a:prstClr val="black"/>
                </a:solidFill>
              </a:rPr>
              <a:t>	</a:t>
            </a:r>
            <a:r>
              <a:rPr lang="en" sz="1500" b="1" i="0" u="none" baseline="0" dirty="0">
                <a:solidFill>
                  <a:prstClr val="black"/>
                </a:solidFill>
              </a:rPr>
              <a:t>12:10</a:t>
            </a:r>
            <a:r>
              <a:rPr lang="en" sz="1500" b="0" i="0" u="none" baseline="0" dirty="0">
                <a:solidFill>
                  <a:prstClr val="black"/>
                </a:solidFill>
              </a:rPr>
              <a:t>	Participants’ introductions </a:t>
            </a:r>
          </a:p>
          <a:p>
            <a:pPr lvl="0" algn="l" rtl="0"/>
            <a:r>
              <a:rPr lang="en" sz="1500" b="1" i="0" u="none" baseline="0" dirty="0">
                <a:solidFill>
                  <a:prstClr val="black"/>
                </a:solidFill>
              </a:rPr>
              <a:t>5 </a:t>
            </a:r>
            <a:r>
              <a:rPr lang="en" sz="1500" b="0" i="0" u="none" baseline="0" dirty="0">
                <a:solidFill>
                  <a:prstClr val="black"/>
                </a:solidFill>
              </a:rPr>
              <a:t>	</a:t>
            </a:r>
            <a:r>
              <a:rPr lang="en" sz="1500" b="1" i="0" u="none" baseline="0" dirty="0">
                <a:solidFill>
                  <a:prstClr val="black"/>
                </a:solidFill>
              </a:rPr>
              <a:t>12:15</a:t>
            </a:r>
            <a:r>
              <a:rPr lang="en" sz="1500" b="0" i="0" u="none" baseline="0" dirty="0">
                <a:solidFill>
                  <a:prstClr val="black"/>
                </a:solidFill>
              </a:rPr>
              <a:t>	Introducing the topic </a:t>
            </a:r>
          </a:p>
          <a:p>
            <a:pPr lvl="0" algn="l" rtl="0"/>
            <a:r>
              <a:rPr lang="en" sz="1500" b="1" i="0" u="none" baseline="0" dirty="0">
                <a:solidFill>
                  <a:prstClr val="black"/>
                </a:solidFill>
              </a:rPr>
              <a:t>40 </a:t>
            </a:r>
            <a:r>
              <a:rPr lang="en" sz="1500" b="0" i="0" u="none" baseline="0" dirty="0">
                <a:solidFill>
                  <a:prstClr val="black"/>
                </a:solidFill>
              </a:rPr>
              <a:t>	</a:t>
            </a:r>
            <a:r>
              <a:rPr lang="en" sz="1500" b="1" i="0" u="none" baseline="0" dirty="0">
                <a:solidFill>
                  <a:prstClr val="black"/>
                </a:solidFill>
              </a:rPr>
              <a:t>12:20</a:t>
            </a:r>
            <a:r>
              <a:rPr lang="en" sz="1500" b="0" i="0" u="none" baseline="0" dirty="0">
                <a:solidFill>
                  <a:prstClr val="black"/>
                </a:solidFill>
              </a:rPr>
              <a:t>	Talking in pairs </a:t>
            </a:r>
          </a:p>
          <a:p>
            <a:pPr lvl="0" algn="l" rtl="0"/>
            <a:r>
              <a:rPr lang="en" sz="1500" b="1" i="0" u="none" baseline="0" dirty="0">
                <a:solidFill>
                  <a:prstClr val="black"/>
                </a:solidFill>
              </a:rPr>
              <a:t>45</a:t>
            </a:r>
            <a:r>
              <a:rPr lang="en" sz="1500" b="0" i="0" u="none" baseline="0" dirty="0">
                <a:solidFill>
                  <a:prstClr val="black"/>
                </a:solidFill>
              </a:rPr>
              <a:t>	</a:t>
            </a:r>
            <a:r>
              <a:rPr lang="en" sz="1500" b="1" i="0" u="none" baseline="0" dirty="0">
                <a:solidFill>
                  <a:prstClr val="black"/>
                </a:solidFill>
              </a:rPr>
              <a:t>13:00</a:t>
            </a:r>
            <a:r>
              <a:rPr lang="en" sz="1500" b="0" i="0" u="none" baseline="0" dirty="0">
                <a:solidFill>
                  <a:prstClr val="black"/>
                </a:solidFill>
              </a:rPr>
              <a:t>	Adding depth to the discussion  </a:t>
            </a:r>
          </a:p>
          <a:p>
            <a:pPr lvl="0" algn="l" rtl="0"/>
            <a:r>
              <a:rPr lang="en" sz="1500" b="1" i="0" u="none" baseline="0" dirty="0">
                <a:solidFill>
                  <a:prstClr val="black"/>
                </a:solidFill>
              </a:rPr>
              <a:t>3 </a:t>
            </a:r>
            <a:r>
              <a:rPr lang="en" sz="1500" b="0" i="0" u="none" baseline="0" dirty="0">
                <a:solidFill>
                  <a:prstClr val="black"/>
                </a:solidFill>
              </a:rPr>
              <a:t>	</a:t>
            </a:r>
            <a:r>
              <a:rPr lang="en" sz="1500" b="1" i="0" u="none" baseline="0" dirty="0">
                <a:solidFill>
                  <a:prstClr val="black"/>
                </a:solidFill>
              </a:rPr>
              <a:t>13:45</a:t>
            </a:r>
            <a:r>
              <a:rPr lang="en" sz="1500" b="0" i="0" u="none" baseline="0" dirty="0">
                <a:solidFill>
                  <a:prstClr val="black"/>
                </a:solidFill>
              </a:rPr>
              <a:t>	</a:t>
            </a:r>
            <a:r>
              <a:rPr lang="en" sz="1500" b="1" i="0" u="sng" baseline="0" dirty="0">
                <a:solidFill>
                  <a:prstClr val="black"/>
                </a:solidFill>
              </a:rPr>
              <a:t>Summarising the discussion individually </a:t>
            </a:r>
          </a:p>
          <a:p>
            <a:pPr lvl="0" algn="l" rtl="0"/>
            <a:r>
              <a:rPr lang="en" sz="1500" b="1" i="0" u="none" baseline="0" dirty="0">
                <a:solidFill>
                  <a:prstClr val="black"/>
                </a:solidFill>
              </a:rPr>
              <a:t>10</a:t>
            </a:r>
            <a:r>
              <a:rPr lang="en" sz="1500" b="0" i="0" u="none" baseline="0" dirty="0">
                <a:solidFill>
                  <a:prstClr val="black"/>
                </a:solidFill>
              </a:rPr>
              <a:t>	</a:t>
            </a:r>
            <a:r>
              <a:rPr lang="en" sz="1500" b="1" i="0" u="none" baseline="0" dirty="0">
                <a:solidFill>
                  <a:prstClr val="black"/>
                </a:solidFill>
              </a:rPr>
              <a:t>13:48</a:t>
            </a:r>
            <a:r>
              <a:rPr lang="en" sz="1500" b="0" i="0" u="none" baseline="0" dirty="0">
                <a:solidFill>
                  <a:prstClr val="black"/>
                </a:solidFill>
              </a:rPr>
              <a:t>	Quick recap </a:t>
            </a:r>
          </a:p>
          <a:p>
            <a:pPr lvl="0" algn="l" rtl="0"/>
            <a:r>
              <a:rPr lang="en" sz="1500" b="1" i="0" u="none" baseline="0" dirty="0">
                <a:solidFill>
                  <a:prstClr val="black"/>
                </a:solidFill>
              </a:rPr>
              <a:t>2</a:t>
            </a:r>
            <a:r>
              <a:rPr lang="en" sz="1500" b="0" i="0" u="none" baseline="0" dirty="0">
                <a:solidFill>
                  <a:prstClr val="black"/>
                </a:solidFill>
              </a:rPr>
              <a:t>	</a:t>
            </a:r>
            <a:r>
              <a:rPr lang="en" sz="1500" b="1" i="0" u="none" baseline="0" dirty="0">
                <a:solidFill>
                  <a:prstClr val="black"/>
                </a:solidFill>
              </a:rPr>
              <a:t>13:58</a:t>
            </a:r>
            <a:r>
              <a:rPr lang="en" sz="1500" b="0" i="0" u="none" baseline="0" dirty="0">
                <a:solidFill>
                  <a:prstClr val="black"/>
                </a:solidFill>
              </a:rPr>
              <a:t>	Thanking the participants </a:t>
            </a:r>
          </a:p>
          <a:p>
            <a:pPr lvl="0" algn="l" rtl="0"/>
            <a:r>
              <a:rPr lang="en" sz="1500" b="1" i="0" u="none" baseline="0" dirty="0">
                <a:solidFill>
                  <a:prstClr val="black"/>
                </a:solidFill>
              </a:rPr>
              <a:t>0</a:t>
            </a:r>
            <a:r>
              <a:rPr lang="en" sz="1500" b="0" i="0" u="none" baseline="0" dirty="0">
                <a:solidFill>
                  <a:prstClr val="black"/>
                </a:solidFill>
              </a:rPr>
              <a:t>	</a:t>
            </a:r>
            <a:r>
              <a:rPr lang="en" sz="1500" b="1" i="0" u="none" baseline="0" dirty="0">
                <a:solidFill>
                  <a:prstClr val="black"/>
                </a:solidFill>
              </a:rPr>
              <a:t>14:00  </a:t>
            </a:r>
            <a:r>
              <a:rPr lang="en" sz="1500" b="0" i="0" u="none" baseline="0" dirty="0">
                <a:solidFill>
                  <a:prstClr val="black"/>
                </a:solidFill>
              </a:rPr>
              <a:t>	End </a:t>
            </a:r>
          </a:p>
          <a:p>
            <a:pPr lvl="0" algn="l" rtl="0"/>
            <a:endParaRPr lang="en" sz="1500" dirty="0">
              <a:solidFill>
                <a:prstClr val="black"/>
              </a:solidFill>
            </a:endParaRPr>
          </a:p>
          <a:p>
            <a:pPr lvl="0" algn="l" rtl="0"/>
            <a:r>
              <a:rPr lang="en" sz="1500" b="0" i="0" u="none" baseline="0" dirty="0">
                <a:solidFill>
                  <a:prstClr val="black"/>
                </a:solidFill>
              </a:rPr>
              <a:t>Normal font – example script you can follow </a:t>
            </a:r>
          </a:p>
          <a:p>
            <a:pPr lvl="0" algn="l" rtl="0"/>
            <a:r>
              <a:rPr lang="en" sz="1500" b="0" i="1" u="none" baseline="0" dirty="0">
                <a:solidFill>
                  <a:prstClr val="black"/>
                </a:solidFill>
              </a:rPr>
              <a:t>Cursive </a:t>
            </a:r>
            <a:r>
              <a:rPr lang="en" sz="1500" b="0" i="0" u="none" baseline="0" dirty="0">
                <a:solidFill>
                  <a:prstClr val="black"/>
                </a:solidFill>
              </a:rPr>
              <a:t>–</a:t>
            </a:r>
            <a:r>
              <a:rPr lang="en" sz="1500" b="0" i="1" u="none" baseline="0" dirty="0">
                <a:solidFill>
                  <a:prstClr val="black"/>
                </a:solidFill>
              </a:rPr>
              <a:t> instructions for the facilitator </a:t>
            </a:r>
          </a:p>
          <a:p>
            <a:pPr lvl="0" algn="l" rtl="0"/>
            <a:r>
              <a:rPr lang="en" sz="1500" b="1" i="0" u="none" baseline="0" dirty="0">
                <a:solidFill>
                  <a:prstClr val="black"/>
                </a:solidFill>
              </a:rPr>
              <a:t>Bold</a:t>
            </a:r>
            <a:r>
              <a:rPr lang="en" sz="1500" b="0" i="0" u="none" baseline="0" dirty="0">
                <a:solidFill>
                  <a:prstClr val="black"/>
                </a:solidFill>
              </a:rPr>
              <a:t> – edit as necessary</a:t>
            </a:r>
          </a:p>
        </p:txBody>
      </p:sp>
    </p:spTree>
    <p:extLst>
      <p:ext uri="{BB962C8B-B14F-4D97-AF65-F5344CB8AC3E}">
        <p14:creationId xmlns:p14="http://schemas.microsoft.com/office/powerpoint/2010/main" val="419802916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kstin paikkamerkki 2">
            <a:extLst>
              <a:ext uri="{FF2B5EF4-FFF2-40B4-BE49-F238E27FC236}">
                <a16:creationId xmlns:a16="http://schemas.microsoft.com/office/drawing/2014/main" id="{BFDF26C6-7727-45A0-8C92-6061A8513CE4}"/>
              </a:ext>
            </a:extLst>
          </p:cNvPr>
          <p:cNvSpPr txBox="1">
            <a:spLocks/>
          </p:cNvSpPr>
          <p:nvPr/>
        </p:nvSpPr>
        <p:spPr>
          <a:xfrm>
            <a:off x="6215104" y="1636616"/>
            <a:ext cx="5400000" cy="4381014"/>
          </a:xfrm>
          <a:prstGeom prst="rect">
            <a:avLst/>
          </a:prstGeom>
        </p:spPr>
        <p:txBody>
          <a:bodyPr/>
          <a:lstStyle>
            <a:lvl1pPr marL="239178" indent="-239178" algn="l" defTabSz="609585" rtl="0" eaLnBrk="1" latinLnBrk="0" hangingPunct="1">
              <a:spcBef>
                <a:spcPct val="20000"/>
              </a:spcBef>
              <a:buFont typeface="Lucida Grande"/>
              <a:buChar char="-"/>
              <a:defRPr sz="2133" b="0" i="0" kern="1200">
                <a:solidFill>
                  <a:schemeClr val="tx1"/>
                </a:solidFill>
                <a:latin typeface="+mn-lt"/>
                <a:ea typeface="+mn-ea"/>
                <a:cs typeface="Georgia"/>
              </a:defRPr>
            </a:lvl1pPr>
            <a:lvl2pPr marL="476239" indent="-237061" algn="l" defTabSz="609585" rtl="0" eaLnBrk="1" latinLnBrk="0" hangingPunct="1">
              <a:spcBef>
                <a:spcPct val="20000"/>
              </a:spcBef>
              <a:buFont typeface="Georgia" panose="02040502050405020303" pitchFamily="18" charset="0"/>
              <a:buChar char="–"/>
              <a:defRPr sz="1867" b="0" i="0" kern="1200">
                <a:solidFill>
                  <a:schemeClr val="tx1"/>
                </a:solidFill>
                <a:latin typeface="+mn-lt"/>
                <a:ea typeface="+mn-ea"/>
                <a:cs typeface="Georgia"/>
              </a:defRPr>
            </a:lvl2pPr>
            <a:lvl3pPr marL="715415" indent="-228594" algn="l" defTabSz="609585" rtl="0" eaLnBrk="1" latinLnBrk="0" hangingPunct="1">
              <a:spcBef>
                <a:spcPct val="20000"/>
              </a:spcBef>
              <a:buFont typeface="Georgia" panose="02040502050405020303" pitchFamily="18" charset="0"/>
              <a:buChar char="–"/>
              <a:defRPr sz="1600" b="0" i="0" kern="1200">
                <a:solidFill>
                  <a:schemeClr val="tx1"/>
                </a:solidFill>
                <a:latin typeface="+mn-lt"/>
                <a:ea typeface="+mn-ea"/>
                <a:cs typeface="Georgia"/>
              </a:defRPr>
            </a:lvl3pPr>
            <a:lvl4pPr marL="960943" indent="-228594" algn="l" defTabSz="609585" rtl="0" eaLnBrk="1" latinLnBrk="0" hangingPunct="1">
              <a:spcBef>
                <a:spcPct val="20000"/>
              </a:spcBef>
              <a:buFont typeface="Georgia" panose="02040502050405020303" pitchFamily="18" charset="0"/>
              <a:buChar char="–"/>
              <a:defRPr sz="1600" b="0" i="0" kern="1200">
                <a:solidFill>
                  <a:schemeClr val="tx1"/>
                </a:solidFill>
                <a:latin typeface="+mn-lt"/>
                <a:ea typeface="+mn-ea"/>
                <a:cs typeface="Georgia"/>
              </a:defRPr>
            </a:lvl4pPr>
            <a:lvl5pPr marL="2438339" indent="0" algn="ctr" defTabSz="609585" rtl="0" eaLnBrk="1" latinLnBrk="0" hangingPunct="1">
              <a:spcBef>
                <a:spcPct val="20000"/>
              </a:spcBef>
              <a:buFont typeface="Arial"/>
              <a:buNone/>
              <a:defRPr sz="1867" kern="1200">
                <a:solidFill>
                  <a:schemeClr val="bg1"/>
                </a:solidFill>
                <a:latin typeface="+mn-lt"/>
                <a:ea typeface="+mn-ea"/>
                <a:cs typeface="+mn-cs"/>
              </a:defRPr>
            </a:lvl5pPr>
            <a:lvl6pPr marL="3352716" indent="-304792" algn="l" defTabSz="609585" rtl="0" eaLnBrk="1" latinLnBrk="0" hangingPunct="1">
              <a:spcBef>
                <a:spcPct val="20000"/>
              </a:spcBef>
              <a:buFont typeface="Arial"/>
              <a:buChar char="•"/>
              <a:defRPr sz="2667" kern="1200">
                <a:solidFill>
                  <a:schemeClr val="tx1"/>
                </a:solidFill>
                <a:latin typeface="+mn-lt"/>
                <a:ea typeface="+mn-ea"/>
                <a:cs typeface="+mn-cs"/>
              </a:defRPr>
            </a:lvl6pPr>
            <a:lvl7pPr marL="3962301" indent="-304792" algn="l" defTabSz="609585" rtl="0" eaLnBrk="1" latinLnBrk="0" hangingPunct="1">
              <a:spcBef>
                <a:spcPct val="20000"/>
              </a:spcBef>
              <a:buFont typeface="Arial"/>
              <a:buChar char="•"/>
              <a:defRPr sz="2667" kern="1200">
                <a:solidFill>
                  <a:schemeClr val="tx1"/>
                </a:solidFill>
                <a:latin typeface="+mn-lt"/>
                <a:ea typeface="+mn-ea"/>
                <a:cs typeface="+mn-cs"/>
              </a:defRPr>
            </a:lvl7pPr>
            <a:lvl8pPr marL="4571886" indent="-304792" algn="l" defTabSz="609585" rtl="0" eaLnBrk="1" latinLnBrk="0" hangingPunct="1">
              <a:spcBef>
                <a:spcPct val="20000"/>
              </a:spcBef>
              <a:buFont typeface="Arial"/>
              <a:buChar char="•"/>
              <a:defRPr sz="2667" kern="1200">
                <a:solidFill>
                  <a:schemeClr val="tx1"/>
                </a:solidFill>
                <a:latin typeface="+mn-lt"/>
                <a:ea typeface="+mn-ea"/>
                <a:cs typeface="+mn-cs"/>
              </a:defRPr>
            </a:lvl8pPr>
            <a:lvl9pPr marL="5181470" indent="-304792" algn="l" defTabSz="609585" rtl="0" eaLnBrk="1" latinLnBrk="0" hangingPunct="1">
              <a:spcBef>
                <a:spcPct val="20000"/>
              </a:spcBef>
              <a:buFont typeface="Arial"/>
              <a:buChar char="•"/>
              <a:defRPr sz="2667" kern="1200">
                <a:solidFill>
                  <a:schemeClr val="tx1"/>
                </a:solidFill>
                <a:latin typeface="+mn-lt"/>
                <a:ea typeface="+mn-ea"/>
                <a:cs typeface="+mn-cs"/>
              </a:defRPr>
            </a:lvl9pPr>
          </a:lstStyle>
          <a:p>
            <a:pPr marL="0" indent="0" algn="l" rtl="0" fontAlgn="auto">
              <a:spcAft>
                <a:spcPts val="0"/>
              </a:spcAft>
              <a:buNone/>
            </a:pPr>
            <a:endParaRPr lang="en" sz="1500" dirty="0"/>
          </a:p>
        </p:txBody>
      </p:sp>
      <p:sp>
        <p:nvSpPr>
          <p:cNvPr id="6" name="Tekstin paikkamerkki 4">
            <a:extLst>
              <a:ext uri="{FF2B5EF4-FFF2-40B4-BE49-F238E27FC236}">
                <a16:creationId xmlns:a16="http://schemas.microsoft.com/office/drawing/2014/main" id="{F457069B-563A-4CCB-9DDF-C76D35409012}"/>
              </a:ext>
            </a:extLst>
          </p:cNvPr>
          <p:cNvSpPr txBox="1">
            <a:spLocks/>
          </p:cNvSpPr>
          <p:nvPr/>
        </p:nvSpPr>
        <p:spPr>
          <a:xfrm>
            <a:off x="6477575" y="833952"/>
            <a:ext cx="5400000" cy="5400000"/>
          </a:xfrm>
          <a:prstGeom prst="rect">
            <a:avLst/>
          </a:prstGeom>
        </p:spPr>
        <p:txBody>
          <a:bodyPr/>
          <a:lstStyle>
            <a:lvl1pPr marL="239178" indent="-239178" algn="l" defTabSz="609585" rtl="0" eaLnBrk="1" latinLnBrk="0" hangingPunct="1">
              <a:spcBef>
                <a:spcPct val="20000"/>
              </a:spcBef>
              <a:buFont typeface="Lucida Grande"/>
              <a:buChar char="-"/>
              <a:defRPr sz="2133" b="0" i="0" kern="1200">
                <a:solidFill>
                  <a:schemeClr val="tx1"/>
                </a:solidFill>
                <a:latin typeface="+mn-lt"/>
                <a:ea typeface="+mn-ea"/>
                <a:cs typeface="Georgia"/>
              </a:defRPr>
            </a:lvl1pPr>
            <a:lvl2pPr marL="476239" indent="-237061" algn="l" defTabSz="609585" rtl="0" eaLnBrk="1" latinLnBrk="0" hangingPunct="1">
              <a:spcBef>
                <a:spcPct val="20000"/>
              </a:spcBef>
              <a:buFont typeface="Georgia" panose="02040502050405020303" pitchFamily="18" charset="0"/>
              <a:buChar char="–"/>
              <a:defRPr sz="1867" b="0" i="0" kern="1200">
                <a:solidFill>
                  <a:schemeClr val="tx1"/>
                </a:solidFill>
                <a:latin typeface="+mn-lt"/>
                <a:ea typeface="+mn-ea"/>
                <a:cs typeface="Georgia"/>
              </a:defRPr>
            </a:lvl2pPr>
            <a:lvl3pPr marL="715415" indent="-228594" algn="l" defTabSz="609585" rtl="0" eaLnBrk="1" latinLnBrk="0" hangingPunct="1">
              <a:spcBef>
                <a:spcPct val="20000"/>
              </a:spcBef>
              <a:buFont typeface="Georgia" panose="02040502050405020303" pitchFamily="18" charset="0"/>
              <a:buChar char="–"/>
              <a:defRPr sz="1600" b="0" i="0" kern="1200">
                <a:solidFill>
                  <a:schemeClr val="tx1"/>
                </a:solidFill>
                <a:latin typeface="+mn-lt"/>
                <a:ea typeface="+mn-ea"/>
                <a:cs typeface="Georgia"/>
              </a:defRPr>
            </a:lvl3pPr>
            <a:lvl4pPr marL="960943" indent="-228594" algn="l" defTabSz="609585" rtl="0" eaLnBrk="1" latinLnBrk="0" hangingPunct="1">
              <a:spcBef>
                <a:spcPct val="20000"/>
              </a:spcBef>
              <a:buFont typeface="Georgia" panose="02040502050405020303" pitchFamily="18" charset="0"/>
              <a:buChar char="–"/>
              <a:defRPr sz="1600" b="0" i="0" kern="1200">
                <a:solidFill>
                  <a:schemeClr val="tx1"/>
                </a:solidFill>
                <a:latin typeface="+mn-lt"/>
                <a:ea typeface="+mn-ea"/>
                <a:cs typeface="Georgia"/>
              </a:defRPr>
            </a:lvl4pPr>
            <a:lvl5pPr marL="2438339" indent="0" algn="ctr" defTabSz="609585" rtl="0" eaLnBrk="1" latinLnBrk="0" hangingPunct="1">
              <a:spcBef>
                <a:spcPct val="20000"/>
              </a:spcBef>
              <a:buFont typeface="Arial"/>
              <a:buNone/>
              <a:defRPr sz="1867" kern="1200">
                <a:solidFill>
                  <a:schemeClr val="bg1"/>
                </a:solidFill>
                <a:latin typeface="+mn-lt"/>
                <a:ea typeface="+mn-ea"/>
                <a:cs typeface="+mn-cs"/>
              </a:defRPr>
            </a:lvl5pPr>
            <a:lvl6pPr marL="3352716" indent="-304792" algn="l" defTabSz="609585" rtl="0" eaLnBrk="1" latinLnBrk="0" hangingPunct="1">
              <a:spcBef>
                <a:spcPct val="20000"/>
              </a:spcBef>
              <a:buFont typeface="Arial"/>
              <a:buChar char="•"/>
              <a:defRPr sz="2667" kern="1200">
                <a:solidFill>
                  <a:schemeClr val="tx1"/>
                </a:solidFill>
                <a:latin typeface="+mn-lt"/>
                <a:ea typeface="+mn-ea"/>
                <a:cs typeface="+mn-cs"/>
              </a:defRPr>
            </a:lvl6pPr>
            <a:lvl7pPr marL="3962301" indent="-304792" algn="l" defTabSz="609585" rtl="0" eaLnBrk="1" latinLnBrk="0" hangingPunct="1">
              <a:spcBef>
                <a:spcPct val="20000"/>
              </a:spcBef>
              <a:buFont typeface="Arial"/>
              <a:buChar char="•"/>
              <a:defRPr sz="2667" kern="1200">
                <a:solidFill>
                  <a:schemeClr val="tx1"/>
                </a:solidFill>
                <a:latin typeface="+mn-lt"/>
                <a:ea typeface="+mn-ea"/>
                <a:cs typeface="+mn-cs"/>
              </a:defRPr>
            </a:lvl7pPr>
            <a:lvl8pPr marL="4571886" indent="-304792" algn="l" defTabSz="609585" rtl="0" eaLnBrk="1" latinLnBrk="0" hangingPunct="1">
              <a:spcBef>
                <a:spcPct val="20000"/>
              </a:spcBef>
              <a:buFont typeface="Arial"/>
              <a:buChar char="•"/>
              <a:defRPr sz="2667" kern="1200">
                <a:solidFill>
                  <a:schemeClr val="tx1"/>
                </a:solidFill>
                <a:latin typeface="+mn-lt"/>
                <a:ea typeface="+mn-ea"/>
                <a:cs typeface="+mn-cs"/>
              </a:defRPr>
            </a:lvl8pPr>
            <a:lvl9pPr marL="5181470" indent="-304792" algn="l" defTabSz="609585" rtl="0" eaLnBrk="1" latinLnBrk="0" hangingPunct="1">
              <a:spcBef>
                <a:spcPct val="20000"/>
              </a:spcBef>
              <a:buFont typeface="Arial"/>
              <a:buChar char="•"/>
              <a:defRPr sz="2667" kern="1200">
                <a:solidFill>
                  <a:schemeClr val="tx1"/>
                </a:solidFill>
                <a:latin typeface="+mn-lt"/>
                <a:ea typeface="+mn-ea"/>
                <a:cs typeface="+mn-cs"/>
              </a:defRPr>
            </a:lvl9pPr>
          </a:lstStyle>
          <a:p>
            <a:pPr marL="0" lvl="0" indent="0" algn="l" defTabSz="914400" rtl="0">
              <a:spcBef>
                <a:spcPts val="0"/>
              </a:spcBef>
              <a:buNone/>
            </a:pPr>
            <a:r>
              <a:rPr lang="en" sz="1800" b="1" i="0" u="none" baseline="0" dirty="0">
                <a:solidFill>
                  <a:prstClr val="white"/>
                </a:solidFill>
                <a:latin typeface="Cambria"/>
                <a:cs typeface="+mn-cs"/>
              </a:rPr>
              <a:t>Quick recap</a:t>
            </a:r>
            <a:endParaRPr lang="en" sz="1800" i="1" dirty="0">
              <a:solidFill>
                <a:prstClr val="white"/>
              </a:solidFill>
              <a:latin typeface="Cambria"/>
              <a:cs typeface="+mn-cs"/>
            </a:endParaRPr>
          </a:p>
          <a:p>
            <a:pPr marL="0" indent="0" algn="l" defTabSz="914400" rtl="0">
              <a:spcBef>
                <a:spcPts val="0"/>
              </a:spcBef>
              <a:buNone/>
            </a:pPr>
            <a:endParaRPr lang="en" sz="1600" i="1" dirty="0">
              <a:solidFill>
                <a:prstClr val="white"/>
              </a:solidFill>
              <a:cs typeface="+mn-cs"/>
            </a:endParaRPr>
          </a:p>
          <a:p>
            <a:pPr marL="0" indent="0" algn="l" defTabSz="914400" rtl="0">
              <a:spcBef>
                <a:spcPts val="0"/>
              </a:spcBef>
              <a:buNone/>
            </a:pPr>
            <a:r>
              <a:rPr lang="en" sz="1600" b="0" i="0" u="none" baseline="0" dirty="0">
                <a:solidFill>
                  <a:prstClr val="white"/>
                </a:solidFill>
                <a:ea typeface="+mn-ea"/>
                <a:cs typeface="+mn-cs"/>
              </a:rPr>
              <a:t>Now, I’d like you to share your personally significant thoughts or ideas. We don’t necessarily need to cover all of them. </a:t>
            </a:r>
            <a:br>
              <a:rPr lang="en" sz="1600" dirty="0">
                <a:solidFill>
                  <a:prstClr val="white"/>
                </a:solidFill>
                <a:cs typeface="+mn-cs"/>
              </a:rPr>
            </a:br>
            <a:r>
              <a:rPr lang="en" sz="1600" b="0" i="0" u="none" baseline="0" dirty="0">
                <a:solidFill>
                  <a:prstClr val="white"/>
                </a:solidFill>
                <a:ea typeface="+mn-ea"/>
                <a:cs typeface="+mn-cs"/>
              </a:rPr>
              <a:t>Whoever is ready can get us started. </a:t>
            </a:r>
          </a:p>
          <a:p>
            <a:pPr marL="0" indent="0" algn="l" defTabSz="914400" rtl="0">
              <a:spcBef>
                <a:spcPts val="0"/>
              </a:spcBef>
              <a:buNone/>
            </a:pPr>
            <a:r>
              <a:rPr lang="en" sz="1600" b="0" i="0" u="none" baseline="0" dirty="0">
                <a:solidFill>
                  <a:prstClr val="white"/>
                </a:solidFill>
                <a:ea typeface="+mn-ea"/>
                <a:cs typeface="+mn-cs"/>
              </a:rPr>
              <a:t>What was significant and important to you personally? </a:t>
            </a:r>
          </a:p>
          <a:p>
            <a:pPr marL="0" indent="0" algn="l" defTabSz="914400" rtl="0">
              <a:spcBef>
                <a:spcPts val="0"/>
              </a:spcBef>
              <a:buNone/>
            </a:pPr>
            <a:endParaRPr lang="en" sz="1600" dirty="0">
              <a:solidFill>
                <a:prstClr val="white"/>
              </a:solidFill>
              <a:cs typeface="+mn-cs"/>
            </a:endParaRPr>
          </a:p>
          <a:p>
            <a:pPr marL="0" indent="0" algn="l" defTabSz="914400" rtl="0">
              <a:spcBef>
                <a:spcPts val="0"/>
              </a:spcBef>
              <a:buNone/>
            </a:pPr>
            <a:r>
              <a:rPr lang="en" sz="1600" b="0" i="1" u="none" baseline="0" dirty="0">
                <a:solidFill>
                  <a:prstClr val="white"/>
                </a:solidFill>
                <a:ea typeface="+mn-ea"/>
                <a:cs typeface="+mn-cs"/>
              </a:rPr>
              <a:t>After the first participant has shared theirs: </a:t>
            </a:r>
            <a:br>
              <a:rPr lang="en" sz="1600" i="1" dirty="0">
                <a:solidFill>
                  <a:prstClr val="white"/>
                </a:solidFill>
                <a:cs typeface="+mn-cs"/>
              </a:rPr>
            </a:br>
            <a:r>
              <a:rPr lang="en" sz="1600" b="0" i="0" u="none" baseline="0" dirty="0">
                <a:solidFill>
                  <a:prstClr val="white"/>
                </a:solidFill>
                <a:ea typeface="+mn-ea"/>
                <a:cs typeface="+mn-cs"/>
              </a:rPr>
              <a:t>How about the rest of you? Did you have similar thoughts, or perhaps completely different ideas?</a:t>
            </a:r>
          </a:p>
          <a:p>
            <a:pPr marL="0" indent="0" algn="l" defTabSz="914400" rtl="0">
              <a:spcBef>
                <a:spcPts val="0"/>
              </a:spcBef>
              <a:buNone/>
            </a:pPr>
            <a:endParaRPr lang="en" sz="1600" i="1" dirty="0">
              <a:solidFill>
                <a:prstClr val="white"/>
              </a:solidFill>
              <a:cs typeface="+mn-cs"/>
            </a:endParaRPr>
          </a:p>
          <a:p>
            <a:pPr marL="0" indent="0" algn="l" defTabSz="914400" rtl="0">
              <a:spcBef>
                <a:spcPts val="0"/>
              </a:spcBef>
              <a:buNone/>
            </a:pPr>
            <a:r>
              <a:rPr lang="en" sz="1600" b="0" i="1" u="none" baseline="0" dirty="0">
                <a:solidFill>
                  <a:prstClr val="white"/>
                </a:solidFill>
                <a:ea typeface="+mn-ea"/>
                <a:cs typeface="+mn-cs"/>
              </a:rPr>
              <a:t>If your discussion is held remotely, ask the participants to write their sentences in the chat window. Give the participants time to read each other’s sentences. This will probably take up almost all of the time allotted for this step.</a:t>
            </a:r>
          </a:p>
          <a:p>
            <a:pPr marL="0" indent="0" algn="l" defTabSz="914400" rtl="0">
              <a:spcBef>
                <a:spcPts val="0"/>
              </a:spcBef>
              <a:buNone/>
            </a:pPr>
            <a:endParaRPr lang="en" sz="1600" dirty="0">
              <a:solidFill>
                <a:prstClr val="white"/>
              </a:solidFill>
              <a:cs typeface="+mn-cs"/>
            </a:endParaRPr>
          </a:p>
          <a:p>
            <a:pPr marL="0" lvl="0" indent="0" algn="l" defTabSz="914400" rtl="0">
              <a:spcBef>
                <a:spcPts val="0"/>
              </a:spcBef>
              <a:buNone/>
            </a:pPr>
            <a:r>
              <a:rPr lang="en" sz="1600" b="0" i="0" u="none" baseline="0" dirty="0">
                <a:solidFill>
                  <a:prstClr val="white"/>
                </a:solidFill>
                <a:ea typeface="+mn-ea"/>
                <a:cs typeface="+mn-cs"/>
              </a:rPr>
              <a:t>Lastly, we will briefly review your thoughts about this discussion. Your experiences can vary quite considerably. </a:t>
            </a:r>
            <a:br>
              <a:rPr lang="en" sz="1600" dirty="0">
                <a:solidFill>
                  <a:prstClr val="white"/>
                </a:solidFill>
                <a:cs typeface="+mn-cs"/>
              </a:rPr>
            </a:br>
            <a:r>
              <a:rPr lang="en" sz="1600" b="0" i="0" u="none" baseline="0" dirty="0">
                <a:solidFill>
                  <a:prstClr val="white"/>
                </a:solidFill>
                <a:ea typeface="+mn-ea"/>
                <a:cs typeface="+mn-cs"/>
              </a:rPr>
              <a:t>Whoever is ready can get us started.</a:t>
            </a:r>
          </a:p>
          <a:p>
            <a:pPr marL="0" lvl="0" indent="0" algn="l" defTabSz="914400" rtl="0">
              <a:spcBef>
                <a:spcPts val="0"/>
              </a:spcBef>
              <a:buNone/>
            </a:pPr>
            <a:endParaRPr lang="en" sz="1600" dirty="0">
              <a:solidFill>
                <a:prstClr val="white"/>
              </a:solidFill>
              <a:cs typeface="+mn-cs"/>
            </a:endParaRPr>
          </a:p>
          <a:p>
            <a:pPr marL="0" lvl="0" indent="0" algn="l" defTabSz="914400" rtl="0">
              <a:spcBef>
                <a:spcPts val="0"/>
              </a:spcBef>
              <a:buNone/>
            </a:pPr>
            <a:r>
              <a:rPr lang="en" sz="1600" b="0" i="1" u="none" baseline="0" dirty="0">
                <a:solidFill>
                  <a:prstClr val="white"/>
                </a:solidFill>
                <a:ea typeface="+mn-ea"/>
                <a:cs typeface="+mn-cs"/>
              </a:rPr>
              <a:t>Write down the experiences, without specifying names, at the end of the record-keeping document. </a:t>
            </a:r>
          </a:p>
        </p:txBody>
      </p:sp>
      <p:sp>
        <p:nvSpPr>
          <p:cNvPr id="5" name="Tekstiruutu 4">
            <a:extLst>
              <a:ext uri="{FF2B5EF4-FFF2-40B4-BE49-F238E27FC236}">
                <a16:creationId xmlns:a16="http://schemas.microsoft.com/office/drawing/2014/main" id="{68491DA4-035A-4F18-A1EB-C20C3D5EAE94}"/>
              </a:ext>
            </a:extLst>
          </p:cNvPr>
          <p:cNvSpPr txBox="1"/>
          <p:nvPr/>
        </p:nvSpPr>
        <p:spPr>
          <a:xfrm>
            <a:off x="314425" y="833952"/>
            <a:ext cx="5400000" cy="3785652"/>
          </a:xfrm>
          <a:prstGeom prst="rect">
            <a:avLst/>
          </a:prstGeom>
          <a:noFill/>
        </p:spPr>
        <p:txBody>
          <a:bodyPr wrap="square" rtlCol="0">
            <a:spAutoFit/>
          </a:bodyPr>
          <a:lstStyle/>
          <a:p>
            <a:pPr lvl="0" algn="l" rtl="0"/>
            <a:r>
              <a:rPr lang="en" sz="1500" b="0" i="1" u="none" baseline="0" dirty="0">
                <a:solidFill>
                  <a:prstClr val="black"/>
                </a:solidFill>
              </a:rPr>
              <a:t>Minutes</a:t>
            </a:r>
            <a:r>
              <a:rPr lang="en" sz="1500" b="0" i="0" u="none" baseline="0" dirty="0">
                <a:solidFill>
                  <a:prstClr val="black"/>
                </a:solidFill>
              </a:rPr>
              <a:t>	</a:t>
            </a:r>
            <a:r>
              <a:rPr lang="en" sz="1500" b="0" i="1" u="none" baseline="0" dirty="0">
                <a:solidFill>
                  <a:prstClr val="black"/>
                </a:solidFill>
              </a:rPr>
              <a:t>Start time</a:t>
            </a:r>
            <a:r>
              <a:rPr lang="en" sz="1500" b="0" i="0" u="none" baseline="0" dirty="0">
                <a:solidFill>
                  <a:prstClr val="black"/>
                </a:solidFill>
              </a:rPr>
              <a:t>	</a:t>
            </a:r>
            <a:r>
              <a:rPr lang="en" sz="1500" b="0" i="1" u="none" baseline="0" dirty="0">
                <a:solidFill>
                  <a:prstClr val="black"/>
                </a:solidFill>
              </a:rPr>
              <a:t>Section</a:t>
            </a:r>
          </a:p>
          <a:p>
            <a:pPr lvl="0" algn="l" rtl="0"/>
            <a:endParaRPr lang="en" sz="1500" i="1" dirty="0">
              <a:solidFill>
                <a:prstClr val="black"/>
              </a:solidFill>
            </a:endParaRPr>
          </a:p>
          <a:p>
            <a:pPr lvl="0" algn="l" rtl="0"/>
            <a:r>
              <a:rPr lang="en" sz="1500" b="1" i="0" u="none" baseline="0" dirty="0">
                <a:solidFill>
                  <a:prstClr val="black"/>
                </a:solidFill>
              </a:rPr>
              <a:t>5 </a:t>
            </a:r>
            <a:r>
              <a:rPr lang="en" sz="1500" b="0" i="0" u="none" baseline="0" dirty="0">
                <a:solidFill>
                  <a:prstClr val="black"/>
                </a:solidFill>
              </a:rPr>
              <a:t>	</a:t>
            </a:r>
            <a:r>
              <a:rPr lang="en" sz="1500" b="1" i="0" u="none" baseline="0" dirty="0">
                <a:solidFill>
                  <a:prstClr val="black"/>
                </a:solidFill>
              </a:rPr>
              <a:t>12:00</a:t>
            </a:r>
            <a:r>
              <a:rPr lang="en" sz="1500" b="0" i="0" u="none" baseline="0" dirty="0">
                <a:solidFill>
                  <a:prstClr val="black"/>
                </a:solidFill>
              </a:rPr>
              <a:t>	Start </a:t>
            </a:r>
          </a:p>
          <a:p>
            <a:pPr lvl="0" algn="l" rtl="0"/>
            <a:r>
              <a:rPr lang="en" sz="1500" b="1" i="0" u="none" baseline="0" dirty="0">
                <a:solidFill>
                  <a:prstClr val="black"/>
                </a:solidFill>
              </a:rPr>
              <a:t>5</a:t>
            </a:r>
            <a:r>
              <a:rPr lang="en" sz="1500" b="0" i="0" u="none" baseline="0" dirty="0">
                <a:solidFill>
                  <a:prstClr val="black"/>
                </a:solidFill>
              </a:rPr>
              <a:t>	</a:t>
            </a:r>
            <a:r>
              <a:rPr lang="en" sz="1500" b="1" i="0" u="none" baseline="0" dirty="0">
                <a:solidFill>
                  <a:prstClr val="black"/>
                </a:solidFill>
              </a:rPr>
              <a:t>12:05</a:t>
            </a:r>
            <a:r>
              <a:rPr lang="en" sz="1500" b="0" i="0" u="none" baseline="0" dirty="0">
                <a:solidFill>
                  <a:prstClr val="black"/>
                </a:solidFill>
              </a:rPr>
              <a:t>	Ground rules and trust </a:t>
            </a:r>
          </a:p>
          <a:p>
            <a:pPr lvl="0" algn="l" rtl="0"/>
            <a:r>
              <a:rPr lang="en" sz="1500" b="1" i="0" u="none" baseline="0" dirty="0">
                <a:solidFill>
                  <a:prstClr val="black"/>
                </a:solidFill>
              </a:rPr>
              <a:t>5</a:t>
            </a:r>
            <a:r>
              <a:rPr lang="en" sz="1500" b="0" i="0" u="none" baseline="0" dirty="0">
                <a:solidFill>
                  <a:prstClr val="black"/>
                </a:solidFill>
              </a:rPr>
              <a:t>	</a:t>
            </a:r>
            <a:r>
              <a:rPr lang="en" sz="1500" b="1" i="0" u="none" baseline="0" dirty="0">
                <a:solidFill>
                  <a:prstClr val="black"/>
                </a:solidFill>
              </a:rPr>
              <a:t>12:10</a:t>
            </a:r>
            <a:r>
              <a:rPr lang="en" sz="1500" b="0" i="0" u="none" baseline="0" dirty="0">
                <a:solidFill>
                  <a:prstClr val="black"/>
                </a:solidFill>
              </a:rPr>
              <a:t>	Participants’ introductions </a:t>
            </a:r>
          </a:p>
          <a:p>
            <a:pPr lvl="0" algn="l" rtl="0"/>
            <a:r>
              <a:rPr lang="en" sz="1500" b="1" i="0" u="none" baseline="0" dirty="0">
                <a:solidFill>
                  <a:prstClr val="black"/>
                </a:solidFill>
              </a:rPr>
              <a:t>5 </a:t>
            </a:r>
            <a:r>
              <a:rPr lang="en" sz="1500" b="0" i="0" u="none" baseline="0" dirty="0">
                <a:solidFill>
                  <a:prstClr val="black"/>
                </a:solidFill>
              </a:rPr>
              <a:t>	</a:t>
            </a:r>
            <a:r>
              <a:rPr lang="en" sz="1500" b="1" i="0" u="none" baseline="0" dirty="0">
                <a:solidFill>
                  <a:prstClr val="black"/>
                </a:solidFill>
              </a:rPr>
              <a:t>12:15</a:t>
            </a:r>
            <a:r>
              <a:rPr lang="en" sz="1500" b="0" i="0" u="none" baseline="0" dirty="0">
                <a:solidFill>
                  <a:prstClr val="black"/>
                </a:solidFill>
              </a:rPr>
              <a:t>	Introducing the topic </a:t>
            </a:r>
          </a:p>
          <a:p>
            <a:pPr lvl="0" algn="l" rtl="0"/>
            <a:r>
              <a:rPr lang="en" sz="1500" b="1" i="0" u="none" baseline="0" dirty="0">
                <a:solidFill>
                  <a:prstClr val="black"/>
                </a:solidFill>
              </a:rPr>
              <a:t>40 </a:t>
            </a:r>
            <a:r>
              <a:rPr lang="en" sz="1500" b="0" i="0" u="none" baseline="0" dirty="0">
                <a:solidFill>
                  <a:prstClr val="black"/>
                </a:solidFill>
              </a:rPr>
              <a:t>	</a:t>
            </a:r>
            <a:r>
              <a:rPr lang="en" sz="1500" b="1" i="0" u="none" baseline="0" dirty="0">
                <a:solidFill>
                  <a:prstClr val="black"/>
                </a:solidFill>
              </a:rPr>
              <a:t>12:20</a:t>
            </a:r>
            <a:r>
              <a:rPr lang="en" sz="1500" b="0" i="0" u="none" baseline="0" dirty="0">
                <a:solidFill>
                  <a:prstClr val="black"/>
                </a:solidFill>
              </a:rPr>
              <a:t>	Talking in pairs </a:t>
            </a:r>
          </a:p>
          <a:p>
            <a:pPr lvl="0" algn="l" rtl="0"/>
            <a:r>
              <a:rPr lang="en" sz="1500" b="1" i="0" u="none" baseline="0" dirty="0">
                <a:solidFill>
                  <a:prstClr val="black"/>
                </a:solidFill>
              </a:rPr>
              <a:t>45</a:t>
            </a:r>
            <a:r>
              <a:rPr lang="en" sz="1500" b="0" i="0" u="none" baseline="0" dirty="0">
                <a:solidFill>
                  <a:prstClr val="black"/>
                </a:solidFill>
              </a:rPr>
              <a:t>	</a:t>
            </a:r>
            <a:r>
              <a:rPr lang="en" sz="1500" b="1" i="0" u="none" baseline="0" dirty="0">
                <a:solidFill>
                  <a:prstClr val="black"/>
                </a:solidFill>
              </a:rPr>
              <a:t>13:00</a:t>
            </a:r>
            <a:r>
              <a:rPr lang="en" sz="1500" b="0" i="0" u="none" baseline="0" dirty="0">
                <a:solidFill>
                  <a:prstClr val="black"/>
                </a:solidFill>
              </a:rPr>
              <a:t>	Adding depth to the discussion  </a:t>
            </a:r>
          </a:p>
          <a:p>
            <a:pPr lvl="0" algn="l" rtl="0"/>
            <a:r>
              <a:rPr lang="en" sz="1500" b="1" i="0" u="none" baseline="0" dirty="0">
                <a:solidFill>
                  <a:prstClr val="black"/>
                </a:solidFill>
              </a:rPr>
              <a:t>3 </a:t>
            </a:r>
            <a:r>
              <a:rPr lang="en" sz="1500" b="0" i="0" u="none" baseline="0" dirty="0">
                <a:solidFill>
                  <a:prstClr val="black"/>
                </a:solidFill>
              </a:rPr>
              <a:t>	</a:t>
            </a:r>
            <a:r>
              <a:rPr lang="en" sz="1500" b="1" i="0" u="none" baseline="0" dirty="0">
                <a:solidFill>
                  <a:prstClr val="black"/>
                </a:solidFill>
              </a:rPr>
              <a:t>13:45</a:t>
            </a:r>
            <a:r>
              <a:rPr lang="en" sz="1500" b="0" i="0" u="none" baseline="0" dirty="0">
                <a:solidFill>
                  <a:prstClr val="black"/>
                </a:solidFill>
              </a:rPr>
              <a:t>	Summarising the discussion individually </a:t>
            </a:r>
          </a:p>
          <a:p>
            <a:pPr lvl="0" algn="l" rtl="0"/>
            <a:r>
              <a:rPr lang="en" sz="1500" b="1" i="0" u="none" baseline="0" dirty="0">
                <a:solidFill>
                  <a:prstClr val="black"/>
                </a:solidFill>
              </a:rPr>
              <a:t>10</a:t>
            </a:r>
            <a:r>
              <a:rPr lang="en" sz="1500" b="0" i="0" u="none" baseline="0" dirty="0">
                <a:solidFill>
                  <a:prstClr val="black"/>
                </a:solidFill>
              </a:rPr>
              <a:t>	</a:t>
            </a:r>
            <a:r>
              <a:rPr lang="en" sz="1500" b="1" i="0" u="none" baseline="0" dirty="0">
                <a:solidFill>
                  <a:prstClr val="black"/>
                </a:solidFill>
              </a:rPr>
              <a:t>13:48</a:t>
            </a:r>
            <a:r>
              <a:rPr lang="en" sz="1500" b="0" i="0" u="none" baseline="0" dirty="0">
                <a:solidFill>
                  <a:prstClr val="black"/>
                </a:solidFill>
              </a:rPr>
              <a:t>	</a:t>
            </a:r>
            <a:r>
              <a:rPr lang="en" sz="1500" b="1" i="0" u="sng" baseline="0" dirty="0">
                <a:solidFill>
                  <a:prstClr val="black"/>
                </a:solidFill>
              </a:rPr>
              <a:t>Quick recap </a:t>
            </a:r>
          </a:p>
          <a:p>
            <a:pPr lvl="0" algn="l" rtl="0"/>
            <a:r>
              <a:rPr lang="en" sz="1500" b="1" i="0" u="none" baseline="0" dirty="0">
                <a:solidFill>
                  <a:prstClr val="black"/>
                </a:solidFill>
              </a:rPr>
              <a:t>2</a:t>
            </a:r>
            <a:r>
              <a:rPr lang="en" sz="1500" b="0" i="0" u="none" baseline="0" dirty="0">
                <a:solidFill>
                  <a:prstClr val="black"/>
                </a:solidFill>
              </a:rPr>
              <a:t>	</a:t>
            </a:r>
            <a:r>
              <a:rPr lang="en" sz="1500" b="1" i="0" u="none" baseline="0" dirty="0">
                <a:solidFill>
                  <a:prstClr val="black"/>
                </a:solidFill>
              </a:rPr>
              <a:t>13:58</a:t>
            </a:r>
            <a:r>
              <a:rPr lang="en" sz="1500" b="0" i="0" u="none" baseline="0" dirty="0">
                <a:solidFill>
                  <a:prstClr val="black"/>
                </a:solidFill>
              </a:rPr>
              <a:t>	Thanking the participants </a:t>
            </a:r>
          </a:p>
          <a:p>
            <a:pPr lvl="0" algn="l" rtl="0"/>
            <a:r>
              <a:rPr lang="en" sz="1500" b="1" i="0" u="none" baseline="0" dirty="0">
                <a:solidFill>
                  <a:prstClr val="black"/>
                </a:solidFill>
              </a:rPr>
              <a:t>0</a:t>
            </a:r>
            <a:r>
              <a:rPr lang="en" sz="1500" b="0" i="0" u="none" baseline="0" dirty="0">
                <a:solidFill>
                  <a:prstClr val="black"/>
                </a:solidFill>
              </a:rPr>
              <a:t>	</a:t>
            </a:r>
            <a:r>
              <a:rPr lang="en" sz="1500" b="1" i="0" u="none" baseline="0" dirty="0">
                <a:solidFill>
                  <a:prstClr val="black"/>
                </a:solidFill>
              </a:rPr>
              <a:t>14:00  </a:t>
            </a:r>
            <a:r>
              <a:rPr lang="en" sz="1500" b="0" i="0" u="none" baseline="0" dirty="0">
                <a:solidFill>
                  <a:prstClr val="black"/>
                </a:solidFill>
              </a:rPr>
              <a:t>	End </a:t>
            </a:r>
          </a:p>
          <a:p>
            <a:pPr lvl="0" algn="l" rtl="0"/>
            <a:endParaRPr lang="en" sz="1500" dirty="0">
              <a:solidFill>
                <a:prstClr val="black"/>
              </a:solidFill>
            </a:endParaRPr>
          </a:p>
          <a:p>
            <a:pPr lvl="0" algn="l" rtl="0"/>
            <a:r>
              <a:rPr lang="en" sz="1500" b="0" i="0" u="none" baseline="0" dirty="0">
                <a:solidFill>
                  <a:prstClr val="black"/>
                </a:solidFill>
              </a:rPr>
              <a:t>Normal font – example script you can follow </a:t>
            </a:r>
          </a:p>
          <a:p>
            <a:pPr lvl="0" algn="l" rtl="0"/>
            <a:r>
              <a:rPr lang="en" sz="1500" b="0" i="1" u="none" baseline="0" dirty="0">
                <a:solidFill>
                  <a:prstClr val="black"/>
                </a:solidFill>
              </a:rPr>
              <a:t>Cursive </a:t>
            </a:r>
            <a:r>
              <a:rPr lang="en" sz="1500" b="0" i="0" u="none" baseline="0" dirty="0">
                <a:solidFill>
                  <a:prstClr val="black"/>
                </a:solidFill>
              </a:rPr>
              <a:t>–</a:t>
            </a:r>
            <a:r>
              <a:rPr lang="en" sz="1500" b="0" i="1" u="none" baseline="0" dirty="0">
                <a:solidFill>
                  <a:prstClr val="black"/>
                </a:solidFill>
              </a:rPr>
              <a:t> instructions for the facilitator </a:t>
            </a:r>
          </a:p>
          <a:p>
            <a:pPr lvl="0" algn="l" rtl="0"/>
            <a:r>
              <a:rPr lang="en" sz="1500" b="1" i="0" u="none" baseline="0" dirty="0">
                <a:solidFill>
                  <a:prstClr val="black"/>
                </a:solidFill>
              </a:rPr>
              <a:t>Bold</a:t>
            </a:r>
            <a:r>
              <a:rPr lang="en" sz="1500" b="0" i="0" u="none" baseline="0" dirty="0">
                <a:solidFill>
                  <a:prstClr val="black"/>
                </a:solidFill>
              </a:rPr>
              <a:t> – edit as necessary</a:t>
            </a:r>
          </a:p>
        </p:txBody>
      </p:sp>
    </p:spTree>
    <p:extLst>
      <p:ext uri="{BB962C8B-B14F-4D97-AF65-F5344CB8AC3E}">
        <p14:creationId xmlns:p14="http://schemas.microsoft.com/office/powerpoint/2010/main" val="320313059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kstin paikkamerkki 2">
            <a:extLst>
              <a:ext uri="{FF2B5EF4-FFF2-40B4-BE49-F238E27FC236}">
                <a16:creationId xmlns:a16="http://schemas.microsoft.com/office/drawing/2014/main" id="{BFDF26C6-7727-45A0-8C92-6061A8513CE4}"/>
              </a:ext>
            </a:extLst>
          </p:cNvPr>
          <p:cNvSpPr txBox="1">
            <a:spLocks/>
          </p:cNvSpPr>
          <p:nvPr/>
        </p:nvSpPr>
        <p:spPr>
          <a:xfrm>
            <a:off x="6215104" y="1636616"/>
            <a:ext cx="5400000" cy="4381014"/>
          </a:xfrm>
          <a:prstGeom prst="rect">
            <a:avLst/>
          </a:prstGeom>
        </p:spPr>
        <p:txBody>
          <a:bodyPr/>
          <a:lstStyle>
            <a:lvl1pPr marL="239178" indent="-239178" algn="l" defTabSz="609585" rtl="0" eaLnBrk="1" latinLnBrk="0" hangingPunct="1">
              <a:spcBef>
                <a:spcPct val="20000"/>
              </a:spcBef>
              <a:buFont typeface="Lucida Grande"/>
              <a:buChar char="-"/>
              <a:defRPr sz="2133" b="0" i="0" kern="1200">
                <a:solidFill>
                  <a:schemeClr val="tx1"/>
                </a:solidFill>
                <a:latin typeface="+mn-lt"/>
                <a:ea typeface="+mn-ea"/>
                <a:cs typeface="Georgia"/>
              </a:defRPr>
            </a:lvl1pPr>
            <a:lvl2pPr marL="476239" indent="-237061" algn="l" defTabSz="609585" rtl="0" eaLnBrk="1" latinLnBrk="0" hangingPunct="1">
              <a:spcBef>
                <a:spcPct val="20000"/>
              </a:spcBef>
              <a:buFont typeface="Georgia" panose="02040502050405020303" pitchFamily="18" charset="0"/>
              <a:buChar char="–"/>
              <a:defRPr sz="1867" b="0" i="0" kern="1200">
                <a:solidFill>
                  <a:schemeClr val="tx1"/>
                </a:solidFill>
                <a:latin typeface="+mn-lt"/>
                <a:ea typeface="+mn-ea"/>
                <a:cs typeface="Georgia"/>
              </a:defRPr>
            </a:lvl2pPr>
            <a:lvl3pPr marL="715415" indent="-228594" algn="l" defTabSz="609585" rtl="0" eaLnBrk="1" latinLnBrk="0" hangingPunct="1">
              <a:spcBef>
                <a:spcPct val="20000"/>
              </a:spcBef>
              <a:buFont typeface="Georgia" panose="02040502050405020303" pitchFamily="18" charset="0"/>
              <a:buChar char="–"/>
              <a:defRPr sz="1600" b="0" i="0" kern="1200">
                <a:solidFill>
                  <a:schemeClr val="tx1"/>
                </a:solidFill>
                <a:latin typeface="+mn-lt"/>
                <a:ea typeface="+mn-ea"/>
                <a:cs typeface="Georgia"/>
              </a:defRPr>
            </a:lvl3pPr>
            <a:lvl4pPr marL="960943" indent="-228594" algn="l" defTabSz="609585" rtl="0" eaLnBrk="1" latinLnBrk="0" hangingPunct="1">
              <a:spcBef>
                <a:spcPct val="20000"/>
              </a:spcBef>
              <a:buFont typeface="Georgia" panose="02040502050405020303" pitchFamily="18" charset="0"/>
              <a:buChar char="–"/>
              <a:defRPr sz="1600" b="0" i="0" kern="1200">
                <a:solidFill>
                  <a:schemeClr val="tx1"/>
                </a:solidFill>
                <a:latin typeface="+mn-lt"/>
                <a:ea typeface="+mn-ea"/>
                <a:cs typeface="Georgia"/>
              </a:defRPr>
            </a:lvl4pPr>
            <a:lvl5pPr marL="2438339" indent="0" algn="ctr" defTabSz="609585" rtl="0" eaLnBrk="1" latinLnBrk="0" hangingPunct="1">
              <a:spcBef>
                <a:spcPct val="20000"/>
              </a:spcBef>
              <a:buFont typeface="Arial"/>
              <a:buNone/>
              <a:defRPr sz="1867" kern="1200">
                <a:solidFill>
                  <a:schemeClr val="bg1"/>
                </a:solidFill>
                <a:latin typeface="+mn-lt"/>
                <a:ea typeface="+mn-ea"/>
                <a:cs typeface="+mn-cs"/>
              </a:defRPr>
            </a:lvl5pPr>
            <a:lvl6pPr marL="3352716" indent="-304792" algn="l" defTabSz="609585" rtl="0" eaLnBrk="1" latinLnBrk="0" hangingPunct="1">
              <a:spcBef>
                <a:spcPct val="20000"/>
              </a:spcBef>
              <a:buFont typeface="Arial"/>
              <a:buChar char="•"/>
              <a:defRPr sz="2667" kern="1200">
                <a:solidFill>
                  <a:schemeClr val="tx1"/>
                </a:solidFill>
                <a:latin typeface="+mn-lt"/>
                <a:ea typeface="+mn-ea"/>
                <a:cs typeface="+mn-cs"/>
              </a:defRPr>
            </a:lvl6pPr>
            <a:lvl7pPr marL="3962301" indent="-304792" algn="l" defTabSz="609585" rtl="0" eaLnBrk="1" latinLnBrk="0" hangingPunct="1">
              <a:spcBef>
                <a:spcPct val="20000"/>
              </a:spcBef>
              <a:buFont typeface="Arial"/>
              <a:buChar char="•"/>
              <a:defRPr sz="2667" kern="1200">
                <a:solidFill>
                  <a:schemeClr val="tx1"/>
                </a:solidFill>
                <a:latin typeface="+mn-lt"/>
                <a:ea typeface="+mn-ea"/>
                <a:cs typeface="+mn-cs"/>
              </a:defRPr>
            </a:lvl7pPr>
            <a:lvl8pPr marL="4571886" indent="-304792" algn="l" defTabSz="609585" rtl="0" eaLnBrk="1" latinLnBrk="0" hangingPunct="1">
              <a:spcBef>
                <a:spcPct val="20000"/>
              </a:spcBef>
              <a:buFont typeface="Arial"/>
              <a:buChar char="•"/>
              <a:defRPr sz="2667" kern="1200">
                <a:solidFill>
                  <a:schemeClr val="tx1"/>
                </a:solidFill>
                <a:latin typeface="+mn-lt"/>
                <a:ea typeface="+mn-ea"/>
                <a:cs typeface="+mn-cs"/>
              </a:defRPr>
            </a:lvl8pPr>
            <a:lvl9pPr marL="5181470" indent="-304792" algn="l" defTabSz="609585" rtl="0" eaLnBrk="1" latinLnBrk="0" hangingPunct="1">
              <a:spcBef>
                <a:spcPct val="20000"/>
              </a:spcBef>
              <a:buFont typeface="Arial"/>
              <a:buChar char="•"/>
              <a:defRPr sz="2667" kern="1200">
                <a:solidFill>
                  <a:schemeClr val="tx1"/>
                </a:solidFill>
                <a:latin typeface="+mn-lt"/>
                <a:ea typeface="+mn-ea"/>
                <a:cs typeface="+mn-cs"/>
              </a:defRPr>
            </a:lvl9pPr>
          </a:lstStyle>
          <a:p>
            <a:pPr marL="0" indent="0" algn="l" rtl="0" fontAlgn="auto">
              <a:spcAft>
                <a:spcPts val="0"/>
              </a:spcAft>
              <a:buNone/>
            </a:pPr>
            <a:endParaRPr lang="en" sz="1500" dirty="0"/>
          </a:p>
        </p:txBody>
      </p:sp>
      <p:sp>
        <p:nvSpPr>
          <p:cNvPr id="6" name="Tekstin paikkamerkki 4">
            <a:extLst>
              <a:ext uri="{FF2B5EF4-FFF2-40B4-BE49-F238E27FC236}">
                <a16:creationId xmlns:a16="http://schemas.microsoft.com/office/drawing/2014/main" id="{F457069B-563A-4CCB-9DDF-C76D35409012}"/>
              </a:ext>
            </a:extLst>
          </p:cNvPr>
          <p:cNvSpPr txBox="1">
            <a:spLocks/>
          </p:cNvSpPr>
          <p:nvPr/>
        </p:nvSpPr>
        <p:spPr>
          <a:xfrm>
            <a:off x="6477575" y="833952"/>
            <a:ext cx="5400000" cy="5400000"/>
          </a:xfrm>
          <a:prstGeom prst="rect">
            <a:avLst/>
          </a:prstGeom>
        </p:spPr>
        <p:txBody>
          <a:bodyPr/>
          <a:lstStyle>
            <a:lvl1pPr marL="239178" indent="-239178" algn="l" defTabSz="609585" rtl="0" eaLnBrk="1" latinLnBrk="0" hangingPunct="1">
              <a:spcBef>
                <a:spcPct val="20000"/>
              </a:spcBef>
              <a:buFont typeface="Lucida Grande"/>
              <a:buChar char="-"/>
              <a:defRPr sz="2133" b="0" i="0" kern="1200">
                <a:solidFill>
                  <a:schemeClr val="tx1"/>
                </a:solidFill>
                <a:latin typeface="+mn-lt"/>
                <a:ea typeface="+mn-ea"/>
                <a:cs typeface="Georgia"/>
              </a:defRPr>
            </a:lvl1pPr>
            <a:lvl2pPr marL="476239" indent="-237061" algn="l" defTabSz="609585" rtl="0" eaLnBrk="1" latinLnBrk="0" hangingPunct="1">
              <a:spcBef>
                <a:spcPct val="20000"/>
              </a:spcBef>
              <a:buFont typeface="Georgia" panose="02040502050405020303" pitchFamily="18" charset="0"/>
              <a:buChar char="–"/>
              <a:defRPr sz="1867" b="0" i="0" kern="1200">
                <a:solidFill>
                  <a:schemeClr val="tx1"/>
                </a:solidFill>
                <a:latin typeface="+mn-lt"/>
                <a:ea typeface="+mn-ea"/>
                <a:cs typeface="Georgia"/>
              </a:defRPr>
            </a:lvl2pPr>
            <a:lvl3pPr marL="715415" indent="-228594" algn="l" defTabSz="609585" rtl="0" eaLnBrk="1" latinLnBrk="0" hangingPunct="1">
              <a:spcBef>
                <a:spcPct val="20000"/>
              </a:spcBef>
              <a:buFont typeface="Georgia" panose="02040502050405020303" pitchFamily="18" charset="0"/>
              <a:buChar char="–"/>
              <a:defRPr sz="1600" b="0" i="0" kern="1200">
                <a:solidFill>
                  <a:schemeClr val="tx1"/>
                </a:solidFill>
                <a:latin typeface="+mn-lt"/>
                <a:ea typeface="+mn-ea"/>
                <a:cs typeface="Georgia"/>
              </a:defRPr>
            </a:lvl3pPr>
            <a:lvl4pPr marL="960943" indent="-228594" algn="l" defTabSz="609585" rtl="0" eaLnBrk="1" latinLnBrk="0" hangingPunct="1">
              <a:spcBef>
                <a:spcPct val="20000"/>
              </a:spcBef>
              <a:buFont typeface="Georgia" panose="02040502050405020303" pitchFamily="18" charset="0"/>
              <a:buChar char="–"/>
              <a:defRPr sz="1600" b="0" i="0" kern="1200">
                <a:solidFill>
                  <a:schemeClr val="tx1"/>
                </a:solidFill>
                <a:latin typeface="+mn-lt"/>
                <a:ea typeface="+mn-ea"/>
                <a:cs typeface="Georgia"/>
              </a:defRPr>
            </a:lvl4pPr>
            <a:lvl5pPr marL="2438339" indent="0" algn="ctr" defTabSz="609585" rtl="0" eaLnBrk="1" latinLnBrk="0" hangingPunct="1">
              <a:spcBef>
                <a:spcPct val="20000"/>
              </a:spcBef>
              <a:buFont typeface="Arial"/>
              <a:buNone/>
              <a:defRPr sz="1867" kern="1200">
                <a:solidFill>
                  <a:schemeClr val="bg1"/>
                </a:solidFill>
                <a:latin typeface="+mn-lt"/>
                <a:ea typeface="+mn-ea"/>
                <a:cs typeface="+mn-cs"/>
              </a:defRPr>
            </a:lvl5pPr>
            <a:lvl6pPr marL="3352716" indent="-304792" algn="l" defTabSz="609585" rtl="0" eaLnBrk="1" latinLnBrk="0" hangingPunct="1">
              <a:spcBef>
                <a:spcPct val="20000"/>
              </a:spcBef>
              <a:buFont typeface="Arial"/>
              <a:buChar char="•"/>
              <a:defRPr sz="2667" kern="1200">
                <a:solidFill>
                  <a:schemeClr val="tx1"/>
                </a:solidFill>
                <a:latin typeface="+mn-lt"/>
                <a:ea typeface="+mn-ea"/>
                <a:cs typeface="+mn-cs"/>
              </a:defRPr>
            </a:lvl6pPr>
            <a:lvl7pPr marL="3962301" indent="-304792" algn="l" defTabSz="609585" rtl="0" eaLnBrk="1" latinLnBrk="0" hangingPunct="1">
              <a:spcBef>
                <a:spcPct val="20000"/>
              </a:spcBef>
              <a:buFont typeface="Arial"/>
              <a:buChar char="•"/>
              <a:defRPr sz="2667" kern="1200">
                <a:solidFill>
                  <a:schemeClr val="tx1"/>
                </a:solidFill>
                <a:latin typeface="+mn-lt"/>
                <a:ea typeface="+mn-ea"/>
                <a:cs typeface="+mn-cs"/>
              </a:defRPr>
            </a:lvl7pPr>
            <a:lvl8pPr marL="4571886" indent="-304792" algn="l" defTabSz="609585" rtl="0" eaLnBrk="1" latinLnBrk="0" hangingPunct="1">
              <a:spcBef>
                <a:spcPct val="20000"/>
              </a:spcBef>
              <a:buFont typeface="Arial"/>
              <a:buChar char="•"/>
              <a:defRPr sz="2667" kern="1200">
                <a:solidFill>
                  <a:schemeClr val="tx1"/>
                </a:solidFill>
                <a:latin typeface="+mn-lt"/>
                <a:ea typeface="+mn-ea"/>
                <a:cs typeface="+mn-cs"/>
              </a:defRPr>
            </a:lvl8pPr>
            <a:lvl9pPr marL="5181470" indent="-304792" algn="l" defTabSz="609585" rtl="0" eaLnBrk="1" latinLnBrk="0" hangingPunct="1">
              <a:spcBef>
                <a:spcPct val="20000"/>
              </a:spcBef>
              <a:buFont typeface="Arial"/>
              <a:buChar char="•"/>
              <a:defRPr sz="2667" kern="1200">
                <a:solidFill>
                  <a:schemeClr val="tx1"/>
                </a:solidFill>
                <a:latin typeface="+mn-lt"/>
                <a:ea typeface="+mn-ea"/>
                <a:cs typeface="+mn-cs"/>
              </a:defRPr>
            </a:lvl9pPr>
          </a:lstStyle>
          <a:p>
            <a:pPr marL="0" lvl="0" indent="0" algn="l" defTabSz="914400" rtl="0">
              <a:spcBef>
                <a:spcPts val="0"/>
              </a:spcBef>
              <a:buNone/>
            </a:pPr>
            <a:r>
              <a:rPr lang="en" sz="1800" b="1" i="0" u="none" baseline="0" dirty="0">
                <a:solidFill>
                  <a:prstClr val="white"/>
                </a:solidFill>
                <a:latin typeface="Cambria"/>
                <a:cs typeface="+mn-cs"/>
              </a:rPr>
              <a:t>Thanking the participants and </a:t>
            </a:r>
            <a:br>
              <a:rPr lang="en" sz="1800" b="1" i="0" u="none" baseline="0" dirty="0">
                <a:solidFill>
                  <a:prstClr val="white"/>
                </a:solidFill>
                <a:latin typeface="Cambria"/>
                <a:cs typeface="+mn-cs"/>
              </a:rPr>
            </a:br>
            <a:r>
              <a:rPr lang="en" sz="1800" b="1" i="0" u="none" baseline="0" dirty="0">
                <a:solidFill>
                  <a:prstClr val="white"/>
                </a:solidFill>
                <a:latin typeface="Cambria"/>
                <a:cs typeface="+mn-cs"/>
              </a:rPr>
              <a:t>ending the discussion</a:t>
            </a:r>
            <a:endParaRPr lang="en" sz="1800" dirty="0">
              <a:solidFill>
                <a:prstClr val="white"/>
              </a:solidFill>
              <a:latin typeface="Cambria"/>
              <a:cs typeface="+mn-cs"/>
            </a:endParaRPr>
          </a:p>
          <a:p>
            <a:pPr marL="0" lvl="0" indent="0" algn="l" defTabSz="914400" rtl="0">
              <a:spcBef>
                <a:spcPts val="0"/>
              </a:spcBef>
              <a:buNone/>
            </a:pPr>
            <a:endParaRPr lang="en" sz="1500" dirty="0">
              <a:solidFill>
                <a:prstClr val="white"/>
              </a:solidFill>
              <a:cs typeface="+mn-cs"/>
            </a:endParaRPr>
          </a:p>
          <a:p>
            <a:pPr marL="0" lvl="0" indent="0" algn="l" defTabSz="914400" rtl="0">
              <a:spcBef>
                <a:spcPts val="0"/>
              </a:spcBef>
              <a:buNone/>
            </a:pPr>
            <a:r>
              <a:rPr lang="en" sz="1600" b="0" i="0" u="none" baseline="0" dirty="0">
                <a:solidFill>
                  <a:prstClr val="white"/>
                </a:solidFill>
                <a:ea typeface="+mn-ea"/>
                <a:cs typeface="+mn-cs"/>
              </a:rPr>
              <a:t>It’s now time to end our discussion. Thank you for your participation!</a:t>
            </a:r>
          </a:p>
          <a:p>
            <a:pPr marL="0" lvl="0" indent="0" algn="l" defTabSz="914400" rtl="0">
              <a:spcBef>
                <a:spcPts val="0"/>
              </a:spcBef>
              <a:buNone/>
            </a:pPr>
            <a:endParaRPr lang="en" sz="1600" dirty="0">
              <a:solidFill>
                <a:prstClr val="white"/>
              </a:solidFill>
              <a:cs typeface="+mn-cs"/>
            </a:endParaRPr>
          </a:p>
          <a:p>
            <a:pPr marL="0" lvl="0" indent="0" algn="l" defTabSz="914400" rtl="0">
              <a:spcBef>
                <a:spcPts val="0"/>
              </a:spcBef>
              <a:buNone/>
            </a:pPr>
            <a:r>
              <a:rPr lang="en" sz="1600" b="0" i="0" u="none" baseline="0" dirty="0">
                <a:solidFill>
                  <a:prstClr val="white"/>
                </a:solidFill>
                <a:ea typeface="+mn-ea"/>
                <a:cs typeface="+mn-cs"/>
              </a:rPr>
              <a:t>A summary covering all of the dialogues will be written and published in early 2023. The summary will be used in the comprehensive reform of the Aliens Act and the drafting of Finland’s comprehensive migration policy, for example. </a:t>
            </a:r>
          </a:p>
          <a:p>
            <a:pPr marL="0" lvl="0" indent="0" algn="l" defTabSz="914400" rtl="0">
              <a:spcBef>
                <a:spcPts val="0"/>
              </a:spcBef>
              <a:buNone/>
            </a:pPr>
            <a:endParaRPr lang="en" sz="1600" dirty="0">
              <a:solidFill>
                <a:prstClr val="white"/>
              </a:solidFill>
              <a:cs typeface="+mn-cs"/>
            </a:endParaRPr>
          </a:p>
          <a:p>
            <a:pPr marL="0" lvl="0" indent="0" algn="l" defTabSz="914400" rtl="0">
              <a:spcBef>
                <a:spcPts val="0"/>
              </a:spcBef>
              <a:buNone/>
            </a:pPr>
            <a:r>
              <a:rPr lang="en" sz="1600" b="0" i="0" u="none" baseline="0" dirty="0">
                <a:solidFill>
                  <a:prstClr val="white"/>
                </a:solidFill>
                <a:ea typeface="+mn-ea"/>
                <a:cs typeface="+mn-cs"/>
              </a:rPr>
              <a:t>Comprehensive migration policy means that all of the phenomena and social issues related to migration are taken into consideration.</a:t>
            </a:r>
          </a:p>
          <a:p>
            <a:pPr marL="0" lvl="0" indent="0" algn="l" defTabSz="914400" rtl="0">
              <a:spcBef>
                <a:spcPts val="0"/>
              </a:spcBef>
              <a:buNone/>
            </a:pPr>
            <a:endParaRPr lang="en" sz="1600" dirty="0">
              <a:solidFill>
                <a:prstClr val="white"/>
              </a:solidFill>
              <a:cs typeface="+mn-cs"/>
            </a:endParaRPr>
          </a:p>
          <a:p>
            <a:pPr marL="0" lvl="0" indent="0" algn="l" defTabSz="914400" rtl="0">
              <a:spcBef>
                <a:spcPts val="0"/>
              </a:spcBef>
              <a:buNone/>
            </a:pPr>
            <a:r>
              <a:rPr lang="en" sz="1600" b="0" i="0" u="none" baseline="0" dirty="0">
                <a:solidFill>
                  <a:prstClr val="white"/>
                </a:solidFill>
                <a:ea typeface="+mn-ea"/>
                <a:cs typeface="+mn-cs"/>
              </a:rPr>
              <a:t>Thank you for this productive discussion! I hope that you will continue the discussion that was started here today.</a:t>
            </a:r>
          </a:p>
        </p:txBody>
      </p:sp>
      <p:sp>
        <p:nvSpPr>
          <p:cNvPr id="5" name="Tekstiruutu 4">
            <a:extLst>
              <a:ext uri="{FF2B5EF4-FFF2-40B4-BE49-F238E27FC236}">
                <a16:creationId xmlns:a16="http://schemas.microsoft.com/office/drawing/2014/main" id="{68491DA4-035A-4F18-A1EB-C20C3D5EAE94}"/>
              </a:ext>
            </a:extLst>
          </p:cNvPr>
          <p:cNvSpPr txBox="1"/>
          <p:nvPr/>
        </p:nvSpPr>
        <p:spPr>
          <a:xfrm>
            <a:off x="314425" y="833952"/>
            <a:ext cx="5400000" cy="3785652"/>
          </a:xfrm>
          <a:prstGeom prst="rect">
            <a:avLst/>
          </a:prstGeom>
          <a:noFill/>
        </p:spPr>
        <p:txBody>
          <a:bodyPr wrap="square" rtlCol="0">
            <a:spAutoFit/>
          </a:bodyPr>
          <a:lstStyle/>
          <a:p>
            <a:pPr lvl="0" algn="l" rtl="0"/>
            <a:r>
              <a:rPr lang="en" sz="1500" b="0" i="1" u="none" baseline="0" dirty="0">
                <a:solidFill>
                  <a:prstClr val="black"/>
                </a:solidFill>
              </a:rPr>
              <a:t>Minutes</a:t>
            </a:r>
            <a:r>
              <a:rPr lang="en" sz="1500" b="0" i="0" u="none" baseline="0" dirty="0">
                <a:solidFill>
                  <a:prstClr val="black"/>
                </a:solidFill>
              </a:rPr>
              <a:t>	</a:t>
            </a:r>
            <a:r>
              <a:rPr lang="en" sz="1500" b="0" i="1" u="none" baseline="0" dirty="0">
                <a:solidFill>
                  <a:prstClr val="black"/>
                </a:solidFill>
              </a:rPr>
              <a:t>Start time</a:t>
            </a:r>
            <a:r>
              <a:rPr lang="en" sz="1500" b="0" i="0" u="none" baseline="0" dirty="0">
                <a:solidFill>
                  <a:prstClr val="black"/>
                </a:solidFill>
              </a:rPr>
              <a:t>	</a:t>
            </a:r>
            <a:r>
              <a:rPr lang="en" sz="1500" b="0" i="1" u="none" baseline="0" dirty="0">
                <a:solidFill>
                  <a:prstClr val="black"/>
                </a:solidFill>
              </a:rPr>
              <a:t>Section</a:t>
            </a:r>
          </a:p>
          <a:p>
            <a:pPr lvl="0" algn="l" rtl="0"/>
            <a:endParaRPr lang="en" sz="1500" i="1" dirty="0">
              <a:solidFill>
                <a:prstClr val="black"/>
              </a:solidFill>
            </a:endParaRPr>
          </a:p>
          <a:p>
            <a:pPr lvl="0" algn="l" rtl="0"/>
            <a:r>
              <a:rPr lang="en" sz="1500" b="1" i="0" u="none" baseline="0" dirty="0">
                <a:solidFill>
                  <a:prstClr val="black"/>
                </a:solidFill>
              </a:rPr>
              <a:t>5 </a:t>
            </a:r>
            <a:r>
              <a:rPr lang="en" sz="1500" b="0" i="0" u="none" baseline="0" dirty="0">
                <a:solidFill>
                  <a:prstClr val="black"/>
                </a:solidFill>
              </a:rPr>
              <a:t>	</a:t>
            </a:r>
            <a:r>
              <a:rPr lang="en" sz="1500" b="1" i="0" u="none" baseline="0" dirty="0">
                <a:solidFill>
                  <a:prstClr val="black"/>
                </a:solidFill>
              </a:rPr>
              <a:t>12:00</a:t>
            </a:r>
            <a:r>
              <a:rPr lang="en" sz="1500" b="0" i="0" u="none" baseline="0" dirty="0">
                <a:solidFill>
                  <a:prstClr val="black"/>
                </a:solidFill>
              </a:rPr>
              <a:t>	Start </a:t>
            </a:r>
          </a:p>
          <a:p>
            <a:pPr lvl="0" algn="l" rtl="0"/>
            <a:r>
              <a:rPr lang="en" sz="1500" b="1" i="0" u="none" baseline="0" dirty="0">
                <a:solidFill>
                  <a:prstClr val="black"/>
                </a:solidFill>
              </a:rPr>
              <a:t>5</a:t>
            </a:r>
            <a:r>
              <a:rPr lang="en" sz="1500" b="0" i="0" u="none" baseline="0" dirty="0">
                <a:solidFill>
                  <a:prstClr val="black"/>
                </a:solidFill>
              </a:rPr>
              <a:t>	</a:t>
            </a:r>
            <a:r>
              <a:rPr lang="en" sz="1500" b="1" i="0" u="none" baseline="0" dirty="0">
                <a:solidFill>
                  <a:prstClr val="black"/>
                </a:solidFill>
              </a:rPr>
              <a:t>12:05</a:t>
            </a:r>
            <a:r>
              <a:rPr lang="en" sz="1500" b="0" i="0" u="none" baseline="0" dirty="0">
                <a:solidFill>
                  <a:prstClr val="black"/>
                </a:solidFill>
              </a:rPr>
              <a:t>	Ground rules and trust </a:t>
            </a:r>
          </a:p>
          <a:p>
            <a:pPr lvl="0" algn="l" rtl="0"/>
            <a:r>
              <a:rPr lang="en" sz="1500" b="1" i="0" u="none" baseline="0" dirty="0">
                <a:solidFill>
                  <a:prstClr val="black"/>
                </a:solidFill>
              </a:rPr>
              <a:t>5</a:t>
            </a:r>
            <a:r>
              <a:rPr lang="en" sz="1500" b="0" i="0" u="none" baseline="0" dirty="0">
                <a:solidFill>
                  <a:prstClr val="black"/>
                </a:solidFill>
              </a:rPr>
              <a:t>	</a:t>
            </a:r>
            <a:r>
              <a:rPr lang="en" sz="1500" b="1" i="0" u="none" baseline="0" dirty="0">
                <a:solidFill>
                  <a:prstClr val="black"/>
                </a:solidFill>
              </a:rPr>
              <a:t>12:10</a:t>
            </a:r>
            <a:r>
              <a:rPr lang="en" sz="1500" b="0" i="0" u="none" baseline="0" dirty="0">
                <a:solidFill>
                  <a:prstClr val="black"/>
                </a:solidFill>
              </a:rPr>
              <a:t>	Participants’ introductions </a:t>
            </a:r>
          </a:p>
          <a:p>
            <a:pPr lvl="0" algn="l" rtl="0"/>
            <a:r>
              <a:rPr lang="en" sz="1500" b="1" i="0" u="none" baseline="0" dirty="0">
                <a:solidFill>
                  <a:prstClr val="black"/>
                </a:solidFill>
              </a:rPr>
              <a:t>5 </a:t>
            </a:r>
            <a:r>
              <a:rPr lang="en" sz="1500" b="0" i="0" u="none" baseline="0" dirty="0">
                <a:solidFill>
                  <a:prstClr val="black"/>
                </a:solidFill>
              </a:rPr>
              <a:t>	</a:t>
            </a:r>
            <a:r>
              <a:rPr lang="en" sz="1500" b="1" i="0" u="none" baseline="0" dirty="0">
                <a:solidFill>
                  <a:prstClr val="black"/>
                </a:solidFill>
              </a:rPr>
              <a:t>12:15</a:t>
            </a:r>
            <a:r>
              <a:rPr lang="en" sz="1500" b="0" i="0" u="none" baseline="0" dirty="0">
                <a:solidFill>
                  <a:prstClr val="black"/>
                </a:solidFill>
              </a:rPr>
              <a:t>	Introducing the topic </a:t>
            </a:r>
          </a:p>
          <a:p>
            <a:pPr lvl="0" algn="l" rtl="0"/>
            <a:r>
              <a:rPr lang="en" sz="1500" b="1" i="0" u="none" baseline="0" dirty="0">
                <a:solidFill>
                  <a:prstClr val="black"/>
                </a:solidFill>
              </a:rPr>
              <a:t>40 </a:t>
            </a:r>
            <a:r>
              <a:rPr lang="en" sz="1500" b="0" i="0" u="none" baseline="0" dirty="0">
                <a:solidFill>
                  <a:prstClr val="black"/>
                </a:solidFill>
              </a:rPr>
              <a:t>	</a:t>
            </a:r>
            <a:r>
              <a:rPr lang="en" sz="1500" b="1" i="0" u="none" baseline="0" dirty="0">
                <a:solidFill>
                  <a:prstClr val="black"/>
                </a:solidFill>
              </a:rPr>
              <a:t>12:20</a:t>
            </a:r>
            <a:r>
              <a:rPr lang="en" sz="1500" b="0" i="0" u="none" baseline="0" dirty="0">
                <a:solidFill>
                  <a:prstClr val="black"/>
                </a:solidFill>
              </a:rPr>
              <a:t>	Talking in pairs </a:t>
            </a:r>
          </a:p>
          <a:p>
            <a:pPr lvl="0" algn="l" rtl="0"/>
            <a:r>
              <a:rPr lang="en" sz="1500" b="1" i="0" u="none" baseline="0" dirty="0">
                <a:solidFill>
                  <a:prstClr val="black"/>
                </a:solidFill>
              </a:rPr>
              <a:t>45</a:t>
            </a:r>
            <a:r>
              <a:rPr lang="en" sz="1500" b="0" i="0" u="none" baseline="0" dirty="0">
                <a:solidFill>
                  <a:prstClr val="black"/>
                </a:solidFill>
              </a:rPr>
              <a:t>	</a:t>
            </a:r>
            <a:r>
              <a:rPr lang="en" sz="1500" b="1" i="0" u="none" baseline="0" dirty="0">
                <a:solidFill>
                  <a:prstClr val="black"/>
                </a:solidFill>
              </a:rPr>
              <a:t>13:00</a:t>
            </a:r>
            <a:r>
              <a:rPr lang="en" sz="1500" b="0" i="0" u="none" baseline="0" dirty="0">
                <a:solidFill>
                  <a:prstClr val="black"/>
                </a:solidFill>
              </a:rPr>
              <a:t>	Adding depth to the discussion  </a:t>
            </a:r>
          </a:p>
          <a:p>
            <a:pPr lvl="0" algn="l" rtl="0"/>
            <a:r>
              <a:rPr lang="en" sz="1500" b="1" i="0" u="none" baseline="0" dirty="0">
                <a:solidFill>
                  <a:prstClr val="black"/>
                </a:solidFill>
              </a:rPr>
              <a:t>3 </a:t>
            </a:r>
            <a:r>
              <a:rPr lang="en" sz="1500" b="0" i="0" u="none" baseline="0" dirty="0">
                <a:solidFill>
                  <a:prstClr val="black"/>
                </a:solidFill>
              </a:rPr>
              <a:t>	</a:t>
            </a:r>
            <a:r>
              <a:rPr lang="en" sz="1500" b="1" i="0" u="none" baseline="0" dirty="0">
                <a:solidFill>
                  <a:prstClr val="black"/>
                </a:solidFill>
              </a:rPr>
              <a:t>13:45</a:t>
            </a:r>
            <a:r>
              <a:rPr lang="en" sz="1500" b="0" i="0" u="none" baseline="0" dirty="0">
                <a:solidFill>
                  <a:prstClr val="black"/>
                </a:solidFill>
              </a:rPr>
              <a:t>	Summarising the discussion individually </a:t>
            </a:r>
          </a:p>
          <a:p>
            <a:pPr lvl="0" algn="l" rtl="0"/>
            <a:r>
              <a:rPr lang="en" sz="1500" b="1" i="0" u="none" baseline="0" dirty="0">
                <a:solidFill>
                  <a:prstClr val="black"/>
                </a:solidFill>
              </a:rPr>
              <a:t>10</a:t>
            </a:r>
            <a:r>
              <a:rPr lang="en" sz="1500" b="0" i="0" u="none" baseline="0" dirty="0">
                <a:solidFill>
                  <a:prstClr val="black"/>
                </a:solidFill>
              </a:rPr>
              <a:t>	</a:t>
            </a:r>
            <a:r>
              <a:rPr lang="en" sz="1500" b="1" i="0" u="none" baseline="0" dirty="0">
                <a:solidFill>
                  <a:prstClr val="black"/>
                </a:solidFill>
              </a:rPr>
              <a:t>13:48</a:t>
            </a:r>
            <a:r>
              <a:rPr lang="en" sz="1500" b="0" i="0" u="none" baseline="0" dirty="0">
                <a:solidFill>
                  <a:prstClr val="black"/>
                </a:solidFill>
              </a:rPr>
              <a:t>	Quick recap </a:t>
            </a:r>
          </a:p>
          <a:p>
            <a:pPr lvl="0" algn="l" rtl="0"/>
            <a:r>
              <a:rPr lang="en" sz="1500" b="1" i="0" u="none" baseline="0" dirty="0">
                <a:solidFill>
                  <a:prstClr val="black"/>
                </a:solidFill>
              </a:rPr>
              <a:t>2</a:t>
            </a:r>
            <a:r>
              <a:rPr lang="en" sz="1500" b="0" i="0" u="none" baseline="0" dirty="0">
                <a:solidFill>
                  <a:prstClr val="black"/>
                </a:solidFill>
              </a:rPr>
              <a:t>	</a:t>
            </a:r>
            <a:r>
              <a:rPr lang="en" sz="1500" b="1" i="0" u="none" baseline="0" dirty="0">
                <a:solidFill>
                  <a:prstClr val="black"/>
                </a:solidFill>
              </a:rPr>
              <a:t>13:58</a:t>
            </a:r>
            <a:r>
              <a:rPr lang="en" sz="1500" b="0" i="0" u="none" baseline="0" dirty="0">
                <a:solidFill>
                  <a:prstClr val="black"/>
                </a:solidFill>
              </a:rPr>
              <a:t>	</a:t>
            </a:r>
            <a:r>
              <a:rPr lang="en" sz="1500" b="1" i="0" u="sng" baseline="0" dirty="0">
                <a:solidFill>
                  <a:prstClr val="black"/>
                </a:solidFill>
              </a:rPr>
              <a:t>Thanking the participants </a:t>
            </a:r>
          </a:p>
          <a:p>
            <a:pPr lvl="0" algn="l" rtl="0"/>
            <a:r>
              <a:rPr lang="en" sz="1500" b="1" i="0" u="none" baseline="0" dirty="0">
                <a:solidFill>
                  <a:prstClr val="black"/>
                </a:solidFill>
              </a:rPr>
              <a:t>0</a:t>
            </a:r>
            <a:r>
              <a:rPr lang="en" sz="1500" b="0" i="0" u="none" baseline="0" dirty="0">
                <a:solidFill>
                  <a:prstClr val="black"/>
                </a:solidFill>
              </a:rPr>
              <a:t>	</a:t>
            </a:r>
            <a:r>
              <a:rPr lang="en" sz="1500" b="1" i="0" u="none" baseline="0" dirty="0">
                <a:solidFill>
                  <a:prstClr val="black"/>
                </a:solidFill>
              </a:rPr>
              <a:t>14:00  </a:t>
            </a:r>
            <a:r>
              <a:rPr lang="en" sz="1500" b="0" i="0" u="none" baseline="0" dirty="0">
                <a:solidFill>
                  <a:prstClr val="black"/>
                </a:solidFill>
              </a:rPr>
              <a:t>	</a:t>
            </a:r>
            <a:r>
              <a:rPr lang="en" sz="1500" b="1" i="0" u="sng" baseline="0" dirty="0">
                <a:solidFill>
                  <a:prstClr val="black"/>
                </a:solidFill>
              </a:rPr>
              <a:t>End </a:t>
            </a:r>
          </a:p>
          <a:p>
            <a:pPr lvl="0" algn="l" rtl="0"/>
            <a:endParaRPr lang="en" sz="1500" dirty="0">
              <a:solidFill>
                <a:prstClr val="black"/>
              </a:solidFill>
            </a:endParaRPr>
          </a:p>
          <a:p>
            <a:pPr lvl="0" algn="l" rtl="0"/>
            <a:r>
              <a:rPr lang="en" sz="1500" b="0" i="0" u="none" baseline="0" dirty="0">
                <a:solidFill>
                  <a:prstClr val="black"/>
                </a:solidFill>
              </a:rPr>
              <a:t>Normal font – example script you can follow </a:t>
            </a:r>
          </a:p>
          <a:p>
            <a:pPr lvl="0" algn="l" rtl="0"/>
            <a:r>
              <a:rPr lang="en" sz="1500" b="0" i="1" u="none" baseline="0" dirty="0">
                <a:solidFill>
                  <a:prstClr val="black"/>
                </a:solidFill>
              </a:rPr>
              <a:t>Cursive </a:t>
            </a:r>
            <a:r>
              <a:rPr lang="en" sz="1500" b="0" i="0" u="none" baseline="0" dirty="0">
                <a:solidFill>
                  <a:prstClr val="black"/>
                </a:solidFill>
              </a:rPr>
              <a:t>–</a:t>
            </a:r>
            <a:r>
              <a:rPr lang="en" sz="1500" b="0" i="1" u="none" baseline="0" dirty="0">
                <a:solidFill>
                  <a:prstClr val="black"/>
                </a:solidFill>
              </a:rPr>
              <a:t> instructions for the facilitator </a:t>
            </a:r>
          </a:p>
          <a:p>
            <a:pPr lvl="0" algn="l" rtl="0"/>
            <a:r>
              <a:rPr lang="en" sz="1500" b="1" i="0" u="none" baseline="0" dirty="0">
                <a:solidFill>
                  <a:prstClr val="black"/>
                </a:solidFill>
              </a:rPr>
              <a:t>Bold</a:t>
            </a:r>
            <a:r>
              <a:rPr lang="en" sz="1500" b="0" i="0" u="none" baseline="0" dirty="0">
                <a:solidFill>
                  <a:prstClr val="black"/>
                </a:solidFill>
              </a:rPr>
              <a:t> – edit as necessary</a:t>
            </a:r>
          </a:p>
        </p:txBody>
      </p:sp>
    </p:spTree>
    <p:extLst>
      <p:ext uri="{BB962C8B-B14F-4D97-AF65-F5344CB8AC3E}">
        <p14:creationId xmlns:p14="http://schemas.microsoft.com/office/powerpoint/2010/main" val="84368067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Kuva 9">
            <a:extLst>
              <a:ext uri="{FF2B5EF4-FFF2-40B4-BE49-F238E27FC236}">
                <a16:creationId xmlns:a16="http://schemas.microsoft.com/office/drawing/2014/main" id="{536B5A4C-369A-4307-B498-0D16742871B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1"/>
            <a:ext cx="12192000" cy="6858000"/>
          </a:xfrm>
          <a:prstGeom prst="rect">
            <a:avLst/>
          </a:prstGeom>
        </p:spPr>
      </p:pic>
      <p:pic>
        <p:nvPicPr>
          <p:cNvPr id="7" name="Kuvan paikkamerkki 6">
            <a:extLst>
              <a:ext uri="{FF2B5EF4-FFF2-40B4-BE49-F238E27FC236}">
                <a16:creationId xmlns:a16="http://schemas.microsoft.com/office/drawing/2014/main" id="{1649FBA4-76DE-4604-80B6-1834CFF4C2E2}"/>
              </a:ext>
            </a:extLst>
          </p:cNvPr>
          <p:cNvPicPr>
            <a:picLocks noGrp="1" noChangeAspect="1"/>
          </p:cNvPicPr>
          <p:nvPr>
            <p:ph type="pic" sz="quarter" idx="13"/>
          </p:nvPr>
        </p:nvPicPr>
        <p:blipFill>
          <a:blip r:embed="rId3">
            <a:extLst>
              <a:ext uri="{28A0092B-C50C-407E-A947-70E740481C1C}">
                <a14:useLocalDpi xmlns:a14="http://schemas.microsoft.com/office/drawing/2010/main" val="0"/>
              </a:ext>
            </a:extLst>
          </a:blip>
          <a:srcRect/>
          <a:stretch>
            <a:fillRect/>
          </a:stretch>
        </p:blipFill>
        <p:spPr/>
      </p:pic>
    </p:spTree>
    <p:extLst>
      <p:ext uri="{BB962C8B-B14F-4D97-AF65-F5344CB8AC3E}">
        <p14:creationId xmlns:p14="http://schemas.microsoft.com/office/powerpoint/2010/main" val="25282473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orakulmio 2">
            <a:extLst>
              <a:ext uri="{FF2B5EF4-FFF2-40B4-BE49-F238E27FC236}">
                <a16:creationId xmlns:a16="http://schemas.microsoft.com/office/drawing/2014/main" id="{78EF78D9-F7D4-499C-8E9F-8CDA7323743E}"/>
              </a:ext>
            </a:extLst>
          </p:cNvPr>
          <p:cNvSpPr/>
          <p:nvPr/>
        </p:nvSpPr>
        <p:spPr>
          <a:xfrm>
            <a:off x="1956000" y="1268997"/>
            <a:ext cx="8280000" cy="432000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rtl="0"/>
            <a:endParaRPr lang="en" dirty="0"/>
          </a:p>
        </p:txBody>
      </p:sp>
      <p:sp>
        <p:nvSpPr>
          <p:cNvPr id="4" name="Tekstin paikkamerkki 4">
            <a:extLst>
              <a:ext uri="{FF2B5EF4-FFF2-40B4-BE49-F238E27FC236}">
                <a16:creationId xmlns:a16="http://schemas.microsoft.com/office/drawing/2014/main" id="{1D9D4C5F-F23C-46EC-B4A1-A2878253C5F2}"/>
              </a:ext>
            </a:extLst>
          </p:cNvPr>
          <p:cNvSpPr txBox="1">
            <a:spLocks/>
          </p:cNvSpPr>
          <p:nvPr/>
        </p:nvSpPr>
        <p:spPr>
          <a:xfrm>
            <a:off x="2209060" y="1499695"/>
            <a:ext cx="7773880" cy="3858605"/>
          </a:xfrm>
          <a:prstGeom prst="rect">
            <a:avLst/>
          </a:prstGeom>
        </p:spPr>
        <p:txBody>
          <a:bodyPr/>
          <a:lstStyle>
            <a:lvl1pPr marL="239178" indent="-239178" algn="l" defTabSz="609585" rtl="0" eaLnBrk="1" latinLnBrk="0" hangingPunct="1">
              <a:spcBef>
                <a:spcPct val="20000"/>
              </a:spcBef>
              <a:buFont typeface="Lucida Grande"/>
              <a:buChar char="-"/>
              <a:defRPr sz="2133" b="0" i="0" kern="1200">
                <a:solidFill>
                  <a:schemeClr val="tx1"/>
                </a:solidFill>
                <a:latin typeface="+mn-lt"/>
                <a:ea typeface="+mn-ea"/>
                <a:cs typeface="Georgia"/>
              </a:defRPr>
            </a:lvl1pPr>
            <a:lvl2pPr marL="476239" indent="-237061" algn="l" defTabSz="609585" rtl="0" eaLnBrk="1" latinLnBrk="0" hangingPunct="1">
              <a:spcBef>
                <a:spcPct val="20000"/>
              </a:spcBef>
              <a:buFont typeface="Georgia" panose="02040502050405020303" pitchFamily="18" charset="0"/>
              <a:buChar char="–"/>
              <a:defRPr sz="1867" b="0" i="0" kern="1200">
                <a:solidFill>
                  <a:schemeClr val="tx1"/>
                </a:solidFill>
                <a:latin typeface="+mn-lt"/>
                <a:ea typeface="+mn-ea"/>
                <a:cs typeface="Georgia"/>
              </a:defRPr>
            </a:lvl2pPr>
            <a:lvl3pPr marL="715415" indent="-228594" algn="l" defTabSz="609585" rtl="0" eaLnBrk="1" latinLnBrk="0" hangingPunct="1">
              <a:spcBef>
                <a:spcPct val="20000"/>
              </a:spcBef>
              <a:buFont typeface="Georgia" panose="02040502050405020303" pitchFamily="18" charset="0"/>
              <a:buChar char="–"/>
              <a:defRPr sz="1600" b="0" i="0" kern="1200">
                <a:solidFill>
                  <a:schemeClr val="tx1"/>
                </a:solidFill>
                <a:latin typeface="+mn-lt"/>
                <a:ea typeface="+mn-ea"/>
                <a:cs typeface="Georgia"/>
              </a:defRPr>
            </a:lvl3pPr>
            <a:lvl4pPr marL="960943" indent="-228594" algn="l" defTabSz="609585" rtl="0" eaLnBrk="1" latinLnBrk="0" hangingPunct="1">
              <a:spcBef>
                <a:spcPct val="20000"/>
              </a:spcBef>
              <a:buFont typeface="Georgia" panose="02040502050405020303" pitchFamily="18" charset="0"/>
              <a:buChar char="–"/>
              <a:defRPr sz="1600" b="0" i="0" kern="1200">
                <a:solidFill>
                  <a:schemeClr val="tx1"/>
                </a:solidFill>
                <a:latin typeface="+mn-lt"/>
                <a:ea typeface="+mn-ea"/>
                <a:cs typeface="Georgia"/>
              </a:defRPr>
            </a:lvl4pPr>
            <a:lvl5pPr marL="2438339" indent="0" algn="ctr" defTabSz="609585" rtl="0" eaLnBrk="1" latinLnBrk="0" hangingPunct="1">
              <a:spcBef>
                <a:spcPct val="20000"/>
              </a:spcBef>
              <a:buFont typeface="Arial"/>
              <a:buNone/>
              <a:defRPr sz="1867" kern="1200">
                <a:solidFill>
                  <a:schemeClr val="bg1"/>
                </a:solidFill>
                <a:latin typeface="+mn-lt"/>
                <a:ea typeface="+mn-ea"/>
                <a:cs typeface="+mn-cs"/>
              </a:defRPr>
            </a:lvl5pPr>
            <a:lvl6pPr marL="3352716" indent="-304792" algn="l" defTabSz="609585" rtl="0" eaLnBrk="1" latinLnBrk="0" hangingPunct="1">
              <a:spcBef>
                <a:spcPct val="20000"/>
              </a:spcBef>
              <a:buFont typeface="Arial"/>
              <a:buChar char="•"/>
              <a:defRPr sz="2667" kern="1200">
                <a:solidFill>
                  <a:schemeClr val="tx1"/>
                </a:solidFill>
                <a:latin typeface="+mn-lt"/>
                <a:ea typeface="+mn-ea"/>
                <a:cs typeface="+mn-cs"/>
              </a:defRPr>
            </a:lvl6pPr>
            <a:lvl7pPr marL="3962301" indent="-304792" algn="l" defTabSz="609585" rtl="0" eaLnBrk="1" latinLnBrk="0" hangingPunct="1">
              <a:spcBef>
                <a:spcPct val="20000"/>
              </a:spcBef>
              <a:buFont typeface="Arial"/>
              <a:buChar char="•"/>
              <a:defRPr sz="2667" kern="1200">
                <a:solidFill>
                  <a:schemeClr val="tx1"/>
                </a:solidFill>
                <a:latin typeface="+mn-lt"/>
                <a:ea typeface="+mn-ea"/>
                <a:cs typeface="+mn-cs"/>
              </a:defRPr>
            </a:lvl7pPr>
            <a:lvl8pPr marL="4571886" indent="-304792" algn="l" defTabSz="609585" rtl="0" eaLnBrk="1" latinLnBrk="0" hangingPunct="1">
              <a:spcBef>
                <a:spcPct val="20000"/>
              </a:spcBef>
              <a:buFont typeface="Arial"/>
              <a:buChar char="•"/>
              <a:defRPr sz="2667" kern="1200">
                <a:solidFill>
                  <a:schemeClr val="tx1"/>
                </a:solidFill>
                <a:latin typeface="+mn-lt"/>
                <a:ea typeface="+mn-ea"/>
                <a:cs typeface="+mn-cs"/>
              </a:defRPr>
            </a:lvl8pPr>
            <a:lvl9pPr marL="5181470" indent="-304792" algn="l" defTabSz="609585" rtl="0" eaLnBrk="1" latinLnBrk="0" hangingPunct="1">
              <a:spcBef>
                <a:spcPct val="20000"/>
              </a:spcBef>
              <a:buFont typeface="Arial"/>
              <a:buChar char="•"/>
              <a:defRPr sz="2667" kern="1200">
                <a:solidFill>
                  <a:schemeClr val="tx1"/>
                </a:solidFill>
                <a:latin typeface="+mn-lt"/>
                <a:ea typeface="+mn-ea"/>
                <a:cs typeface="+mn-cs"/>
              </a:defRPr>
            </a:lvl9pPr>
          </a:lstStyle>
          <a:p>
            <a:pPr marL="0" indent="0" algn="ctr" rtl="0" fontAlgn="auto">
              <a:spcAft>
                <a:spcPts val="0"/>
              </a:spcAft>
              <a:buNone/>
            </a:pPr>
            <a:r>
              <a:rPr lang="en" sz="1800" b="1" i="0" u="none" baseline="0" dirty="0">
                <a:latin typeface="+mj-lt"/>
                <a:ea typeface="+mj-lt"/>
                <a:cs typeface="+mj-lt"/>
              </a:rPr>
              <a:t>Instructions for adapting the script </a:t>
            </a:r>
          </a:p>
          <a:p>
            <a:pPr marL="0" indent="0" algn="l" rtl="0" fontAlgn="auto">
              <a:spcAft>
                <a:spcPts val="0"/>
              </a:spcAft>
              <a:buNone/>
            </a:pPr>
            <a:endParaRPr lang="en" sz="1600" dirty="0"/>
          </a:p>
          <a:p>
            <a:pPr algn="l" rtl="0" fontAlgn="auto">
              <a:spcAft>
                <a:spcPts val="0"/>
              </a:spcAft>
              <a:buFont typeface="Wingdings" panose="05000000000000000000" pitchFamily="2" charset="2"/>
              <a:buChar char="§"/>
            </a:pPr>
            <a:r>
              <a:rPr lang="en" sz="1600" b="0" i="0" u="none" baseline="0" dirty="0"/>
              <a:t>Use the script to plan your discussion in advance.  </a:t>
            </a:r>
          </a:p>
          <a:p>
            <a:pPr algn="l" rtl="0" fontAlgn="auto">
              <a:spcAft>
                <a:spcPts val="0"/>
              </a:spcAft>
              <a:buFont typeface="Wingdings" panose="05000000000000000000" pitchFamily="2" charset="2"/>
              <a:buChar char="§"/>
            </a:pPr>
            <a:endParaRPr lang="en" sz="1600" dirty="0"/>
          </a:p>
          <a:p>
            <a:pPr algn="l" rtl="0" fontAlgn="auto">
              <a:spcAft>
                <a:spcPts val="0"/>
              </a:spcAft>
              <a:buFont typeface="Wingdings" panose="05000000000000000000" pitchFamily="2" charset="2"/>
              <a:buChar char="§"/>
            </a:pPr>
            <a:r>
              <a:rPr lang="en" sz="1600" b="0" i="0" u="none" baseline="0" dirty="0"/>
              <a:t>The script is intended to support the facilitation of the discussion and it does not need to be distributed to the participants. You can print a copy of the script for yourself after adapting it to your needs.  </a:t>
            </a:r>
          </a:p>
          <a:p>
            <a:pPr algn="l" rtl="0" fontAlgn="auto">
              <a:spcAft>
                <a:spcPts val="0"/>
              </a:spcAft>
              <a:buFont typeface="Wingdings" panose="05000000000000000000" pitchFamily="2" charset="2"/>
              <a:buChar char="§"/>
            </a:pPr>
            <a:endParaRPr lang="en" sz="1600" dirty="0"/>
          </a:p>
          <a:p>
            <a:pPr algn="l" rtl="0" fontAlgn="auto">
              <a:spcAft>
                <a:spcPts val="0"/>
              </a:spcAft>
              <a:buFont typeface="Wingdings" panose="05000000000000000000" pitchFamily="2" charset="2"/>
              <a:buChar char="§"/>
            </a:pPr>
            <a:r>
              <a:rPr lang="en" sz="1600" b="0" i="0" u="none" baseline="0" dirty="0"/>
              <a:t>The expressions used in the script are intended as examples. We hope that you will adapt them to your discussion topic and your individual way of speaking.  </a:t>
            </a:r>
          </a:p>
          <a:p>
            <a:pPr algn="l" rtl="0" fontAlgn="auto">
              <a:spcAft>
                <a:spcPts val="0"/>
              </a:spcAft>
              <a:buFont typeface="Wingdings" panose="05000000000000000000" pitchFamily="2" charset="2"/>
              <a:buChar char="§"/>
            </a:pPr>
            <a:endParaRPr lang="en" sz="1600" dirty="0"/>
          </a:p>
          <a:p>
            <a:pPr algn="l" rtl="0" fontAlgn="auto">
              <a:spcAft>
                <a:spcPts val="0"/>
              </a:spcAft>
              <a:buFont typeface="Wingdings" panose="05000000000000000000" pitchFamily="2" charset="2"/>
              <a:buChar char="§"/>
            </a:pPr>
            <a:r>
              <a:rPr lang="en" sz="1600" b="0" i="0" u="none" baseline="0" dirty="0"/>
              <a:t>The times indicated in the script are approximate, intended to give you an idea of how much time you should roughly spend on each step. Except for the start time and end time, the times shown in the script are not intended to be followed exactly as indicated.</a:t>
            </a:r>
          </a:p>
        </p:txBody>
      </p:sp>
    </p:spTree>
    <p:extLst>
      <p:ext uri="{BB962C8B-B14F-4D97-AF65-F5344CB8AC3E}">
        <p14:creationId xmlns:p14="http://schemas.microsoft.com/office/powerpoint/2010/main" val="320856976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kstiruutu 5">
            <a:extLst>
              <a:ext uri="{FF2B5EF4-FFF2-40B4-BE49-F238E27FC236}">
                <a16:creationId xmlns:a16="http://schemas.microsoft.com/office/drawing/2014/main" id="{63588BED-4731-44C8-B0D7-71314DC9D3F4}"/>
              </a:ext>
            </a:extLst>
          </p:cNvPr>
          <p:cNvSpPr txBox="1"/>
          <p:nvPr/>
        </p:nvSpPr>
        <p:spPr>
          <a:xfrm>
            <a:off x="314424" y="634262"/>
            <a:ext cx="5781576" cy="5601533"/>
          </a:xfrm>
          <a:prstGeom prst="rect">
            <a:avLst/>
          </a:prstGeom>
          <a:noFill/>
        </p:spPr>
        <p:txBody>
          <a:bodyPr wrap="square" rtlCol="0">
            <a:spAutoFit/>
          </a:bodyPr>
          <a:lstStyle/>
          <a:p>
            <a:pPr algn="l" rtl="0"/>
            <a:r>
              <a:rPr lang="en" sz="1400" b="0" i="1" u="none" baseline="0" dirty="0"/>
              <a:t>(Ask the participants to arrive 15 minutes before the start of the discussion, to have a cup of coffee and get settled or, if your discussion is conducted remotely, to test that their technology works as expected) </a:t>
            </a:r>
          </a:p>
          <a:p>
            <a:endParaRPr lang="en" sz="1400" dirty="0"/>
          </a:p>
          <a:p>
            <a:pPr algn="l" rtl="0"/>
            <a:r>
              <a:rPr lang="en" sz="1400" b="0" i="1" u="none" baseline="0" dirty="0"/>
              <a:t>Minutes</a:t>
            </a:r>
            <a:r>
              <a:rPr lang="en" sz="1400" b="0" i="0" u="none" baseline="0" dirty="0"/>
              <a:t>	</a:t>
            </a:r>
            <a:r>
              <a:rPr lang="en" sz="1400" b="0" i="1" u="none" baseline="0" dirty="0"/>
              <a:t>Start time</a:t>
            </a:r>
            <a:r>
              <a:rPr lang="en" sz="1400" b="0" i="0" u="none" baseline="0" dirty="0"/>
              <a:t>	</a:t>
            </a:r>
            <a:r>
              <a:rPr lang="en" sz="1400" b="0" i="1" u="none" baseline="0" dirty="0"/>
              <a:t>Section</a:t>
            </a:r>
          </a:p>
          <a:p>
            <a:endParaRPr lang="en" sz="1400" i="1" dirty="0"/>
          </a:p>
          <a:p>
            <a:pPr lvl="0" algn="l" rtl="0"/>
            <a:r>
              <a:rPr lang="en" sz="1500" b="1" i="0" u="none" baseline="0" dirty="0">
                <a:solidFill>
                  <a:prstClr val="black"/>
                </a:solidFill>
              </a:rPr>
              <a:t>5 </a:t>
            </a:r>
            <a:r>
              <a:rPr lang="en" sz="1500" b="0" i="0" u="none" baseline="0" dirty="0">
                <a:solidFill>
                  <a:prstClr val="black"/>
                </a:solidFill>
              </a:rPr>
              <a:t>	</a:t>
            </a:r>
            <a:r>
              <a:rPr lang="en" sz="1500" b="1" i="0" u="none" baseline="0" dirty="0">
                <a:solidFill>
                  <a:prstClr val="black"/>
                </a:solidFill>
              </a:rPr>
              <a:t>12:00</a:t>
            </a:r>
            <a:r>
              <a:rPr lang="en" sz="1500" b="0" i="0" u="none" baseline="0" dirty="0">
                <a:solidFill>
                  <a:prstClr val="black"/>
                </a:solidFill>
              </a:rPr>
              <a:t>	</a:t>
            </a:r>
            <a:r>
              <a:rPr lang="en" sz="1500" b="1" i="0" u="sng" baseline="0" dirty="0">
                <a:solidFill>
                  <a:prstClr val="black"/>
                </a:solidFill>
              </a:rPr>
              <a:t>Start </a:t>
            </a:r>
          </a:p>
          <a:p>
            <a:pPr lvl="0" algn="l" rtl="0"/>
            <a:r>
              <a:rPr lang="en" sz="1500" b="1" i="0" u="none" baseline="0" dirty="0">
                <a:solidFill>
                  <a:prstClr val="black"/>
                </a:solidFill>
              </a:rPr>
              <a:t>5</a:t>
            </a:r>
            <a:r>
              <a:rPr lang="en" sz="1500" b="0" i="0" u="none" baseline="0" dirty="0">
                <a:solidFill>
                  <a:prstClr val="black"/>
                </a:solidFill>
              </a:rPr>
              <a:t>	</a:t>
            </a:r>
            <a:r>
              <a:rPr lang="en" sz="1500" b="1" i="0" u="none" baseline="0" dirty="0">
                <a:solidFill>
                  <a:prstClr val="black"/>
                </a:solidFill>
              </a:rPr>
              <a:t>12:05</a:t>
            </a:r>
            <a:r>
              <a:rPr lang="en" sz="1500" b="0" i="0" u="none" baseline="0" dirty="0">
                <a:solidFill>
                  <a:prstClr val="black"/>
                </a:solidFill>
              </a:rPr>
              <a:t>	Ground rules and trust </a:t>
            </a:r>
          </a:p>
          <a:p>
            <a:pPr lvl="0" algn="l" rtl="0"/>
            <a:r>
              <a:rPr lang="en" sz="1500" b="1" i="0" u="none" baseline="0" dirty="0">
                <a:solidFill>
                  <a:prstClr val="black"/>
                </a:solidFill>
              </a:rPr>
              <a:t>5</a:t>
            </a:r>
            <a:r>
              <a:rPr lang="en" sz="1500" b="0" i="0" u="none" baseline="0" dirty="0">
                <a:solidFill>
                  <a:prstClr val="black"/>
                </a:solidFill>
              </a:rPr>
              <a:t>	</a:t>
            </a:r>
            <a:r>
              <a:rPr lang="en" sz="1500" b="1" i="0" u="none" baseline="0" dirty="0">
                <a:solidFill>
                  <a:prstClr val="black"/>
                </a:solidFill>
              </a:rPr>
              <a:t>12:10</a:t>
            </a:r>
            <a:r>
              <a:rPr lang="en" sz="1500" b="0" i="0" u="none" baseline="0" dirty="0">
                <a:solidFill>
                  <a:prstClr val="black"/>
                </a:solidFill>
              </a:rPr>
              <a:t>	Participants’ introductions </a:t>
            </a:r>
          </a:p>
          <a:p>
            <a:pPr lvl="0" algn="l" rtl="0"/>
            <a:r>
              <a:rPr lang="en" sz="1500" b="1" i="0" u="none" baseline="0" dirty="0">
                <a:solidFill>
                  <a:prstClr val="black"/>
                </a:solidFill>
              </a:rPr>
              <a:t>5 </a:t>
            </a:r>
            <a:r>
              <a:rPr lang="en" sz="1500" b="0" i="0" u="none" baseline="0" dirty="0">
                <a:solidFill>
                  <a:prstClr val="black"/>
                </a:solidFill>
              </a:rPr>
              <a:t>	</a:t>
            </a:r>
            <a:r>
              <a:rPr lang="en" sz="1500" b="1" i="0" u="none" baseline="0" dirty="0">
                <a:solidFill>
                  <a:prstClr val="black"/>
                </a:solidFill>
              </a:rPr>
              <a:t>12:15</a:t>
            </a:r>
            <a:r>
              <a:rPr lang="en" sz="1500" b="0" i="0" u="none" baseline="0" dirty="0">
                <a:solidFill>
                  <a:prstClr val="black"/>
                </a:solidFill>
              </a:rPr>
              <a:t>	Introducing the topic </a:t>
            </a:r>
          </a:p>
          <a:p>
            <a:pPr lvl="0" algn="l" rtl="0"/>
            <a:r>
              <a:rPr lang="en" sz="1500" b="1" i="0" u="none" baseline="0" dirty="0">
                <a:solidFill>
                  <a:prstClr val="black"/>
                </a:solidFill>
              </a:rPr>
              <a:t>40 </a:t>
            </a:r>
            <a:r>
              <a:rPr lang="en" sz="1500" b="0" i="0" u="none" baseline="0" dirty="0">
                <a:solidFill>
                  <a:prstClr val="black"/>
                </a:solidFill>
              </a:rPr>
              <a:t>	</a:t>
            </a:r>
            <a:r>
              <a:rPr lang="en" sz="1500" b="1" i="0" u="none" baseline="0" dirty="0">
                <a:solidFill>
                  <a:prstClr val="black"/>
                </a:solidFill>
              </a:rPr>
              <a:t>12:20</a:t>
            </a:r>
            <a:r>
              <a:rPr lang="en" sz="1500" b="0" i="0" u="none" baseline="0" dirty="0">
                <a:solidFill>
                  <a:prstClr val="black"/>
                </a:solidFill>
              </a:rPr>
              <a:t>	Talking in pairs </a:t>
            </a:r>
          </a:p>
          <a:p>
            <a:pPr lvl="0" algn="l" rtl="0"/>
            <a:r>
              <a:rPr lang="en" sz="1500" b="1" i="0" u="none" baseline="0" dirty="0">
                <a:solidFill>
                  <a:prstClr val="black"/>
                </a:solidFill>
              </a:rPr>
              <a:t>45</a:t>
            </a:r>
            <a:r>
              <a:rPr lang="en" sz="1500" b="0" i="0" u="none" baseline="0" dirty="0">
                <a:solidFill>
                  <a:prstClr val="black"/>
                </a:solidFill>
              </a:rPr>
              <a:t>	</a:t>
            </a:r>
            <a:r>
              <a:rPr lang="en" sz="1500" b="1" i="0" u="none" baseline="0" dirty="0">
                <a:solidFill>
                  <a:prstClr val="black"/>
                </a:solidFill>
              </a:rPr>
              <a:t>13:00</a:t>
            </a:r>
            <a:r>
              <a:rPr lang="en" sz="1500" b="0" i="0" u="none" baseline="0" dirty="0">
                <a:solidFill>
                  <a:prstClr val="black"/>
                </a:solidFill>
              </a:rPr>
              <a:t>	Adding depth to the discussion  </a:t>
            </a:r>
          </a:p>
          <a:p>
            <a:pPr lvl="0" algn="l" rtl="0"/>
            <a:r>
              <a:rPr lang="en" sz="1500" b="1" i="0" u="none" baseline="0" dirty="0">
                <a:solidFill>
                  <a:prstClr val="black"/>
                </a:solidFill>
              </a:rPr>
              <a:t>3 </a:t>
            </a:r>
            <a:r>
              <a:rPr lang="en" sz="1500" b="0" i="0" u="none" baseline="0" dirty="0">
                <a:solidFill>
                  <a:prstClr val="black"/>
                </a:solidFill>
              </a:rPr>
              <a:t>	</a:t>
            </a:r>
            <a:r>
              <a:rPr lang="en" sz="1500" b="1" i="0" u="none" baseline="0" dirty="0">
                <a:solidFill>
                  <a:prstClr val="black"/>
                </a:solidFill>
              </a:rPr>
              <a:t>13:45</a:t>
            </a:r>
            <a:r>
              <a:rPr lang="en" sz="1500" b="0" i="0" u="none" baseline="0" dirty="0">
                <a:solidFill>
                  <a:prstClr val="black"/>
                </a:solidFill>
              </a:rPr>
              <a:t>	Summarising the discussion individually </a:t>
            </a:r>
          </a:p>
          <a:p>
            <a:pPr lvl="0" algn="l" rtl="0"/>
            <a:r>
              <a:rPr lang="en" sz="1500" b="1" i="0" u="none" baseline="0" dirty="0">
                <a:solidFill>
                  <a:prstClr val="black"/>
                </a:solidFill>
              </a:rPr>
              <a:t>10</a:t>
            </a:r>
            <a:r>
              <a:rPr lang="en" sz="1500" b="0" i="0" u="none" baseline="0" dirty="0">
                <a:solidFill>
                  <a:prstClr val="black"/>
                </a:solidFill>
              </a:rPr>
              <a:t>	</a:t>
            </a:r>
            <a:r>
              <a:rPr lang="en" sz="1500" b="1" i="0" u="none" baseline="0" dirty="0">
                <a:solidFill>
                  <a:prstClr val="black"/>
                </a:solidFill>
              </a:rPr>
              <a:t>13:48</a:t>
            </a:r>
            <a:r>
              <a:rPr lang="en" sz="1500" b="0" i="0" u="none" baseline="0" dirty="0">
                <a:solidFill>
                  <a:prstClr val="black"/>
                </a:solidFill>
              </a:rPr>
              <a:t>	Quick recap </a:t>
            </a:r>
          </a:p>
          <a:p>
            <a:pPr lvl="0" algn="l" rtl="0"/>
            <a:r>
              <a:rPr lang="en" sz="1500" b="1" i="0" u="none" baseline="0" dirty="0">
                <a:solidFill>
                  <a:prstClr val="black"/>
                </a:solidFill>
              </a:rPr>
              <a:t>2</a:t>
            </a:r>
            <a:r>
              <a:rPr lang="en" sz="1500" b="0" i="0" u="none" baseline="0" dirty="0">
                <a:solidFill>
                  <a:prstClr val="black"/>
                </a:solidFill>
              </a:rPr>
              <a:t>	</a:t>
            </a:r>
            <a:r>
              <a:rPr lang="en" sz="1500" b="1" i="0" u="none" baseline="0" dirty="0">
                <a:solidFill>
                  <a:prstClr val="black"/>
                </a:solidFill>
              </a:rPr>
              <a:t>13:58</a:t>
            </a:r>
            <a:r>
              <a:rPr lang="en" sz="1500" b="0" i="0" u="none" baseline="0" dirty="0">
                <a:solidFill>
                  <a:prstClr val="black"/>
                </a:solidFill>
              </a:rPr>
              <a:t>	Thanking the participants </a:t>
            </a:r>
          </a:p>
          <a:p>
            <a:pPr lvl="0" algn="l" rtl="0"/>
            <a:r>
              <a:rPr lang="en" sz="1500" b="1" i="0" u="none" baseline="0" dirty="0">
                <a:solidFill>
                  <a:prstClr val="black"/>
                </a:solidFill>
              </a:rPr>
              <a:t>0</a:t>
            </a:r>
            <a:r>
              <a:rPr lang="en" sz="1500" b="0" i="0" u="none" baseline="0" dirty="0">
                <a:solidFill>
                  <a:prstClr val="black"/>
                </a:solidFill>
              </a:rPr>
              <a:t>	</a:t>
            </a:r>
            <a:r>
              <a:rPr lang="en" sz="1500" b="1" i="0" u="none" baseline="0" dirty="0">
                <a:solidFill>
                  <a:prstClr val="black"/>
                </a:solidFill>
              </a:rPr>
              <a:t>14:00  </a:t>
            </a:r>
            <a:r>
              <a:rPr lang="en" sz="1500" b="0" i="0" u="none" baseline="0" dirty="0">
                <a:solidFill>
                  <a:prstClr val="black"/>
                </a:solidFill>
              </a:rPr>
              <a:t>	End </a:t>
            </a:r>
          </a:p>
          <a:p>
            <a:endParaRPr lang="en" sz="1400" dirty="0"/>
          </a:p>
          <a:p>
            <a:pPr algn="l" rtl="0"/>
            <a:r>
              <a:rPr lang="en" sz="1400" b="1" i="1" u="none" baseline="0" dirty="0"/>
              <a:t>Total: 120 minutes </a:t>
            </a:r>
            <a:r>
              <a:rPr lang="en" sz="1400" b="0" i="1" u="none" baseline="0" dirty="0"/>
              <a:t>(all of the times indicated are approximate). If the duration of your discussion is 180 minutes, add more time to the “adding depth to the discussion”, “summarising the discussion” and “recap” sections. </a:t>
            </a:r>
          </a:p>
          <a:p>
            <a:endParaRPr lang="en" sz="1400" dirty="0"/>
          </a:p>
          <a:p>
            <a:pPr algn="l" rtl="0"/>
            <a:r>
              <a:rPr lang="en" sz="1400" b="0" i="0" u="none" baseline="0" dirty="0"/>
              <a:t>Normal font – example script you can follow </a:t>
            </a:r>
          </a:p>
          <a:p>
            <a:pPr algn="l" rtl="0"/>
            <a:r>
              <a:rPr lang="en" sz="1400" b="0" i="1" u="none" baseline="0" dirty="0"/>
              <a:t>Cursive </a:t>
            </a:r>
            <a:r>
              <a:rPr lang="en" sz="1400" b="0" i="0" u="none" baseline="0" dirty="0"/>
              <a:t>–</a:t>
            </a:r>
            <a:r>
              <a:rPr lang="en" sz="1400" b="0" i="1" u="none" baseline="0" dirty="0"/>
              <a:t> instructions for the facilitator </a:t>
            </a:r>
          </a:p>
          <a:p>
            <a:pPr algn="l" rtl="0"/>
            <a:r>
              <a:rPr lang="en" sz="1400" b="1" i="0" u="none" baseline="0" dirty="0"/>
              <a:t>Bold</a:t>
            </a:r>
            <a:r>
              <a:rPr lang="en" sz="1400" b="0" i="0" u="none" baseline="0" dirty="0"/>
              <a:t> – edit as necessary </a:t>
            </a:r>
          </a:p>
          <a:p>
            <a:endParaRPr lang="en" sz="1200" dirty="0"/>
          </a:p>
        </p:txBody>
      </p:sp>
      <p:sp>
        <p:nvSpPr>
          <p:cNvPr id="7" name="Tekstin paikkamerkki 4">
            <a:extLst>
              <a:ext uri="{FF2B5EF4-FFF2-40B4-BE49-F238E27FC236}">
                <a16:creationId xmlns:a16="http://schemas.microsoft.com/office/drawing/2014/main" id="{7DF0F2EB-00D1-46FA-8904-6DC7679434C7}"/>
              </a:ext>
            </a:extLst>
          </p:cNvPr>
          <p:cNvSpPr txBox="1">
            <a:spLocks/>
          </p:cNvSpPr>
          <p:nvPr/>
        </p:nvSpPr>
        <p:spPr>
          <a:xfrm>
            <a:off x="6477577" y="833952"/>
            <a:ext cx="5400000" cy="5400000"/>
          </a:xfrm>
          <a:prstGeom prst="rect">
            <a:avLst/>
          </a:prstGeom>
        </p:spPr>
        <p:txBody>
          <a:bodyPr/>
          <a:lstStyle>
            <a:lvl1pPr marL="239178" indent="-239178" algn="l" defTabSz="609585" rtl="0" eaLnBrk="1" latinLnBrk="0" hangingPunct="1">
              <a:spcBef>
                <a:spcPct val="20000"/>
              </a:spcBef>
              <a:buFont typeface="Lucida Grande"/>
              <a:buChar char="-"/>
              <a:defRPr sz="2133" b="0" i="0" kern="1200">
                <a:solidFill>
                  <a:schemeClr val="tx1"/>
                </a:solidFill>
                <a:latin typeface="+mn-lt"/>
                <a:ea typeface="+mn-ea"/>
                <a:cs typeface="Georgia"/>
              </a:defRPr>
            </a:lvl1pPr>
            <a:lvl2pPr marL="476239" indent="-237061" algn="l" defTabSz="609585" rtl="0" eaLnBrk="1" latinLnBrk="0" hangingPunct="1">
              <a:spcBef>
                <a:spcPct val="20000"/>
              </a:spcBef>
              <a:buFont typeface="Georgia" panose="02040502050405020303" pitchFamily="18" charset="0"/>
              <a:buChar char="–"/>
              <a:defRPr sz="1867" b="0" i="0" kern="1200">
                <a:solidFill>
                  <a:schemeClr val="tx1"/>
                </a:solidFill>
                <a:latin typeface="+mn-lt"/>
                <a:ea typeface="+mn-ea"/>
                <a:cs typeface="Georgia"/>
              </a:defRPr>
            </a:lvl2pPr>
            <a:lvl3pPr marL="715415" indent="-228594" algn="l" defTabSz="609585" rtl="0" eaLnBrk="1" latinLnBrk="0" hangingPunct="1">
              <a:spcBef>
                <a:spcPct val="20000"/>
              </a:spcBef>
              <a:buFont typeface="Georgia" panose="02040502050405020303" pitchFamily="18" charset="0"/>
              <a:buChar char="–"/>
              <a:defRPr sz="1600" b="0" i="0" kern="1200">
                <a:solidFill>
                  <a:schemeClr val="tx1"/>
                </a:solidFill>
                <a:latin typeface="+mn-lt"/>
                <a:ea typeface="+mn-ea"/>
                <a:cs typeface="Georgia"/>
              </a:defRPr>
            </a:lvl3pPr>
            <a:lvl4pPr marL="960943" indent="-228594" algn="l" defTabSz="609585" rtl="0" eaLnBrk="1" latinLnBrk="0" hangingPunct="1">
              <a:spcBef>
                <a:spcPct val="20000"/>
              </a:spcBef>
              <a:buFont typeface="Georgia" panose="02040502050405020303" pitchFamily="18" charset="0"/>
              <a:buChar char="–"/>
              <a:defRPr sz="1600" b="0" i="0" kern="1200">
                <a:solidFill>
                  <a:schemeClr val="tx1"/>
                </a:solidFill>
                <a:latin typeface="+mn-lt"/>
                <a:ea typeface="+mn-ea"/>
                <a:cs typeface="Georgia"/>
              </a:defRPr>
            </a:lvl4pPr>
            <a:lvl5pPr marL="2438339" indent="0" algn="ctr" defTabSz="609585" rtl="0" eaLnBrk="1" latinLnBrk="0" hangingPunct="1">
              <a:spcBef>
                <a:spcPct val="20000"/>
              </a:spcBef>
              <a:buFont typeface="Arial"/>
              <a:buNone/>
              <a:defRPr sz="1867" kern="1200">
                <a:solidFill>
                  <a:schemeClr val="bg1"/>
                </a:solidFill>
                <a:latin typeface="+mn-lt"/>
                <a:ea typeface="+mn-ea"/>
                <a:cs typeface="+mn-cs"/>
              </a:defRPr>
            </a:lvl5pPr>
            <a:lvl6pPr marL="3352716" indent="-304792" algn="l" defTabSz="609585" rtl="0" eaLnBrk="1" latinLnBrk="0" hangingPunct="1">
              <a:spcBef>
                <a:spcPct val="20000"/>
              </a:spcBef>
              <a:buFont typeface="Arial"/>
              <a:buChar char="•"/>
              <a:defRPr sz="2667" kern="1200">
                <a:solidFill>
                  <a:schemeClr val="tx1"/>
                </a:solidFill>
                <a:latin typeface="+mn-lt"/>
                <a:ea typeface="+mn-ea"/>
                <a:cs typeface="+mn-cs"/>
              </a:defRPr>
            </a:lvl6pPr>
            <a:lvl7pPr marL="3962301" indent="-304792" algn="l" defTabSz="609585" rtl="0" eaLnBrk="1" latinLnBrk="0" hangingPunct="1">
              <a:spcBef>
                <a:spcPct val="20000"/>
              </a:spcBef>
              <a:buFont typeface="Arial"/>
              <a:buChar char="•"/>
              <a:defRPr sz="2667" kern="1200">
                <a:solidFill>
                  <a:schemeClr val="tx1"/>
                </a:solidFill>
                <a:latin typeface="+mn-lt"/>
                <a:ea typeface="+mn-ea"/>
                <a:cs typeface="+mn-cs"/>
              </a:defRPr>
            </a:lvl7pPr>
            <a:lvl8pPr marL="4571886" indent="-304792" algn="l" defTabSz="609585" rtl="0" eaLnBrk="1" latinLnBrk="0" hangingPunct="1">
              <a:spcBef>
                <a:spcPct val="20000"/>
              </a:spcBef>
              <a:buFont typeface="Arial"/>
              <a:buChar char="•"/>
              <a:defRPr sz="2667" kern="1200">
                <a:solidFill>
                  <a:schemeClr val="tx1"/>
                </a:solidFill>
                <a:latin typeface="+mn-lt"/>
                <a:ea typeface="+mn-ea"/>
                <a:cs typeface="+mn-cs"/>
              </a:defRPr>
            </a:lvl8pPr>
            <a:lvl9pPr marL="5181470" indent="-304792" algn="l" defTabSz="609585" rtl="0" eaLnBrk="1" latinLnBrk="0" hangingPunct="1">
              <a:spcBef>
                <a:spcPct val="20000"/>
              </a:spcBef>
              <a:buFont typeface="Arial"/>
              <a:buChar char="•"/>
              <a:defRPr sz="2667" kern="1200">
                <a:solidFill>
                  <a:schemeClr val="tx1"/>
                </a:solidFill>
                <a:latin typeface="+mn-lt"/>
                <a:ea typeface="+mn-ea"/>
                <a:cs typeface="+mn-cs"/>
              </a:defRPr>
            </a:lvl9pPr>
          </a:lstStyle>
          <a:p>
            <a:pPr marL="0" indent="0" algn="l" rtl="0" fontAlgn="auto">
              <a:spcBef>
                <a:spcPts val="0"/>
              </a:spcBef>
              <a:spcAft>
                <a:spcPts val="0"/>
              </a:spcAft>
              <a:buNone/>
            </a:pPr>
            <a:r>
              <a:rPr lang="en" sz="1800" b="1" i="0" u="none" baseline="0" dirty="0">
                <a:solidFill>
                  <a:schemeClr val="bg1"/>
                </a:solidFill>
                <a:latin typeface="+mj-lt"/>
                <a:ea typeface="+mj-lt"/>
                <a:cs typeface="+mj-lt"/>
              </a:rPr>
              <a:t>Start (1/2)</a:t>
            </a:r>
          </a:p>
          <a:p>
            <a:pPr marL="0" indent="0" algn="l" rtl="0" fontAlgn="auto">
              <a:spcBef>
                <a:spcPts val="0"/>
              </a:spcBef>
              <a:spcAft>
                <a:spcPts val="0"/>
              </a:spcAft>
              <a:buNone/>
            </a:pPr>
            <a:endParaRPr lang="en" sz="1600" dirty="0">
              <a:solidFill>
                <a:schemeClr val="bg1"/>
              </a:solidFill>
            </a:endParaRPr>
          </a:p>
          <a:p>
            <a:pPr marL="0" indent="0" algn="l" rtl="0">
              <a:buNone/>
            </a:pPr>
            <a:r>
              <a:rPr lang="en" sz="1600" b="0" i="0" u="none" baseline="0" dirty="0">
                <a:solidFill>
                  <a:schemeClr val="bg1"/>
                </a:solidFill>
              </a:rPr>
              <a:t>Welcome to an immigration dialogue on the topic </a:t>
            </a:r>
            <a:br>
              <a:rPr lang="en" sz="1600" b="0" i="0" u="none" baseline="0" dirty="0">
                <a:solidFill>
                  <a:schemeClr val="bg1"/>
                </a:solidFill>
              </a:rPr>
            </a:br>
            <a:r>
              <a:rPr lang="en" sz="1600" b="1" i="0" u="none" baseline="0" dirty="0">
                <a:solidFill>
                  <a:schemeClr val="bg1"/>
                </a:solidFill>
              </a:rPr>
              <a:t>“insert your topic”</a:t>
            </a:r>
            <a:r>
              <a:rPr lang="en" sz="1600" b="0" i="0" u="none" baseline="0" dirty="0">
                <a:solidFill>
                  <a:schemeClr val="bg1"/>
                </a:solidFill>
              </a:rPr>
              <a:t>.</a:t>
            </a:r>
          </a:p>
          <a:p>
            <a:pPr marL="0" indent="0" algn="l" rtl="0">
              <a:buNone/>
            </a:pPr>
            <a:endParaRPr lang="en" sz="1600" dirty="0">
              <a:solidFill>
                <a:schemeClr val="bg1"/>
              </a:solidFill>
            </a:endParaRPr>
          </a:p>
          <a:p>
            <a:pPr marL="0" indent="0" algn="l" rtl="0">
              <a:buNone/>
            </a:pPr>
            <a:r>
              <a:rPr lang="en" sz="1600" b="0" i="0" u="none" baseline="0" dirty="0">
                <a:solidFill>
                  <a:schemeClr val="bg1"/>
                </a:solidFill>
              </a:rPr>
              <a:t>The objective of the discussion is to build a better understanding of the diverse nature of immigration and its impacts on our society. </a:t>
            </a:r>
          </a:p>
          <a:p>
            <a:pPr marL="0" indent="0" algn="l" rtl="0">
              <a:buNone/>
            </a:pPr>
            <a:endParaRPr lang="en" sz="1600" dirty="0">
              <a:solidFill>
                <a:schemeClr val="bg1"/>
              </a:solidFill>
            </a:endParaRPr>
          </a:p>
          <a:p>
            <a:pPr marL="0" indent="0" algn="l" rtl="0">
              <a:buNone/>
            </a:pPr>
            <a:r>
              <a:rPr lang="en" sz="1600" b="0" i="0" u="none" baseline="0" dirty="0">
                <a:solidFill>
                  <a:schemeClr val="bg1"/>
                </a:solidFill>
              </a:rPr>
              <a:t>My name is </a:t>
            </a:r>
            <a:r>
              <a:rPr lang="en" sz="1600" b="1" i="0" u="none" baseline="0" dirty="0">
                <a:solidFill>
                  <a:schemeClr val="bg1"/>
                </a:solidFill>
              </a:rPr>
              <a:t>XX</a:t>
            </a:r>
            <a:r>
              <a:rPr lang="en" sz="1600" b="0" i="0" u="none" baseline="0" dirty="0">
                <a:solidFill>
                  <a:schemeClr val="bg1"/>
                </a:solidFill>
              </a:rPr>
              <a:t> and I will be the facilitator of this discussion. My job is to make sure that we can have as equal a discussion as possible, so that everyone has the opportunity to get involved in the discussion. In practice, this means that if you talk over each other or go on a monologue, I will need to interrupt you. Is that OK with everyone? </a:t>
            </a:r>
          </a:p>
          <a:p>
            <a:pPr marL="0" indent="0" algn="l" rtl="0" fontAlgn="auto">
              <a:spcBef>
                <a:spcPts val="0"/>
              </a:spcBef>
              <a:spcAft>
                <a:spcPts val="0"/>
              </a:spcAft>
              <a:buNone/>
            </a:pPr>
            <a:endParaRPr lang="en" sz="1600" dirty="0">
              <a:solidFill>
                <a:schemeClr val="bg1"/>
              </a:solidFill>
            </a:endParaRPr>
          </a:p>
          <a:p>
            <a:pPr marL="0" indent="0" algn="l" rtl="0" fontAlgn="auto">
              <a:spcBef>
                <a:spcPts val="0"/>
              </a:spcBef>
              <a:spcAft>
                <a:spcPts val="0"/>
              </a:spcAft>
              <a:buNone/>
            </a:pPr>
            <a:r>
              <a:rPr lang="en" sz="1600" b="0" i="1" u="none" baseline="0" dirty="0">
                <a:solidFill>
                  <a:schemeClr val="bg1"/>
                </a:solidFill>
              </a:rPr>
              <a:t>Continues on the next page… </a:t>
            </a:r>
          </a:p>
        </p:txBody>
      </p:sp>
    </p:spTree>
    <p:extLst>
      <p:ext uri="{BB962C8B-B14F-4D97-AF65-F5344CB8AC3E}">
        <p14:creationId xmlns:p14="http://schemas.microsoft.com/office/powerpoint/2010/main" val="319310322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kstin paikkamerkki 4">
            <a:extLst>
              <a:ext uri="{FF2B5EF4-FFF2-40B4-BE49-F238E27FC236}">
                <a16:creationId xmlns:a16="http://schemas.microsoft.com/office/drawing/2014/main" id="{5345BC3C-B497-4F33-B39A-974553EE7891}"/>
              </a:ext>
            </a:extLst>
          </p:cNvPr>
          <p:cNvSpPr txBox="1">
            <a:spLocks/>
          </p:cNvSpPr>
          <p:nvPr/>
        </p:nvSpPr>
        <p:spPr>
          <a:xfrm>
            <a:off x="6477575" y="654070"/>
            <a:ext cx="5493708" cy="5400000"/>
          </a:xfrm>
          <a:prstGeom prst="rect">
            <a:avLst/>
          </a:prstGeom>
        </p:spPr>
        <p:txBody>
          <a:bodyPr/>
          <a:lstStyle>
            <a:lvl1pPr marL="239178" indent="-239178" algn="l" defTabSz="609585" rtl="0" eaLnBrk="1" latinLnBrk="0" hangingPunct="1">
              <a:spcBef>
                <a:spcPct val="20000"/>
              </a:spcBef>
              <a:buFont typeface="Lucida Grande"/>
              <a:buChar char="-"/>
              <a:defRPr sz="2133" b="0" i="0" kern="1200">
                <a:solidFill>
                  <a:schemeClr val="tx1"/>
                </a:solidFill>
                <a:latin typeface="+mn-lt"/>
                <a:ea typeface="+mn-ea"/>
                <a:cs typeface="Georgia"/>
              </a:defRPr>
            </a:lvl1pPr>
            <a:lvl2pPr marL="476239" indent="-237061" algn="l" defTabSz="609585" rtl="0" eaLnBrk="1" latinLnBrk="0" hangingPunct="1">
              <a:spcBef>
                <a:spcPct val="20000"/>
              </a:spcBef>
              <a:buFont typeface="Georgia" panose="02040502050405020303" pitchFamily="18" charset="0"/>
              <a:buChar char="–"/>
              <a:defRPr sz="1867" b="0" i="0" kern="1200">
                <a:solidFill>
                  <a:schemeClr val="tx1"/>
                </a:solidFill>
                <a:latin typeface="+mn-lt"/>
                <a:ea typeface="+mn-ea"/>
                <a:cs typeface="Georgia"/>
              </a:defRPr>
            </a:lvl2pPr>
            <a:lvl3pPr marL="715415" indent="-228594" algn="l" defTabSz="609585" rtl="0" eaLnBrk="1" latinLnBrk="0" hangingPunct="1">
              <a:spcBef>
                <a:spcPct val="20000"/>
              </a:spcBef>
              <a:buFont typeface="Georgia" panose="02040502050405020303" pitchFamily="18" charset="0"/>
              <a:buChar char="–"/>
              <a:defRPr sz="1600" b="0" i="0" kern="1200">
                <a:solidFill>
                  <a:schemeClr val="tx1"/>
                </a:solidFill>
                <a:latin typeface="+mn-lt"/>
                <a:ea typeface="+mn-ea"/>
                <a:cs typeface="Georgia"/>
              </a:defRPr>
            </a:lvl3pPr>
            <a:lvl4pPr marL="960943" indent="-228594" algn="l" defTabSz="609585" rtl="0" eaLnBrk="1" latinLnBrk="0" hangingPunct="1">
              <a:spcBef>
                <a:spcPct val="20000"/>
              </a:spcBef>
              <a:buFont typeface="Georgia" panose="02040502050405020303" pitchFamily="18" charset="0"/>
              <a:buChar char="–"/>
              <a:defRPr sz="1600" b="0" i="0" kern="1200">
                <a:solidFill>
                  <a:schemeClr val="tx1"/>
                </a:solidFill>
                <a:latin typeface="+mn-lt"/>
                <a:ea typeface="+mn-ea"/>
                <a:cs typeface="Georgia"/>
              </a:defRPr>
            </a:lvl4pPr>
            <a:lvl5pPr marL="2438339" indent="0" algn="ctr" defTabSz="609585" rtl="0" eaLnBrk="1" latinLnBrk="0" hangingPunct="1">
              <a:spcBef>
                <a:spcPct val="20000"/>
              </a:spcBef>
              <a:buFont typeface="Arial"/>
              <a:buNone/>
              <a:defRPr sz="1867" kern="1200">
                <a:solidFill>
                  <a:schemeClr val="bg1"/>
                </a:solidFill>
                <a:latin typeface="+mn-lt"/>
                <a:ea typeface="+mn-ea"/>
                <a:cs typeface="+mn-cs"/>
              </a:defRPr>
            </a:lvl5pPr>
            <a:lvl6pPr marL="3352716" indent="-304792" algn="l" defTabSz="609585" rtl="0" eaLnBrk="1" latinLnBrk="0" hangingPunct="1">
              <a:spcBef>
                <a:spcPct val="20000"/>
              </a:spcBef>
              <a:buFont typeface="Arial"/>
              <a:buChar char="•"/>
              <a:defRPr sz="2667" kern="1200">
                <a:solidFill>
                  <a:schemeClr val="tx1"/>
                </a:solidFill>
                <a:latin typeface="+mn-lt"/>
                <a:ea typeface="+mn-ea"/>
                <a:cs typeface="+mn-cs"/>
              </a:defRPr>
            </a:lvl6pPr>
            <a:lvl7pPr marL="3962301" indent="-304792" algn="l" defTabSz="609585" rtl="0" eaLnBrk="1" latinLnBrk="0" hangingPunct="1">
              <a:spcBef>
                <a:spcPct val="20000"/>
              </a:spcBef>
              <a:buFont typeface="Arial"/>
              <a:buChar char="•"/>
              <a:defRPr sz="2667" kern="1200">
                <a:solidFill>
                  <a:schemeClr val="tx1"/>
                </a:solidFill>
                <a:latin typeface="+mn-lt"/>
                <a:ea typeface="+mn-ea"/>
                <a:cs typeface="+mn-cs"/>
              </a:defRPr>
            </a:lvl7pPr>
            <a:lvl8pPr marL="4571886" indent="-304792" algn="l" defTabSz="609585" rtl="0" eaLnBrk="1" latinLnBrk="0" hangingPunct="1">
              <a:spcBef>
                <a:spcPct val="20000"/>
              </a:spcBef>
              <a:buFont typeface="Arial"/>
              <a:buChar char="•"/>
              <a:defRPr sz="2667" kern="1200">
                <a:solidFill>
                  <a:schemeClr val="tx1"/>
                </a:solidFill>
                <a:latin typeface="+mn-lt"/>
                <a:ea typeface="+mn-ea"/>
                <a:cs typeface="+mn-cs"/>
              </a:defRPr>
            </a:lvl8pPr>
            <a:lvl9pPr marL="5181470" indent="-304792" algn="l" defTabSz="609585" rtl="0" eaLnBrk="1" latinLnBrk="0" hangingPunct="1">
              <a:spcBef>
                <a:spcPct val="20000"/>
              </a:spcBef>
              <a:buFont typeface="Arial"/>
              <a:buChar char="•"/>
              <a:defRPr sz="2667" kern="1200">
                <a:solidFill>
                  <a:schemeClr val="tx1"/>
                </a:solidFill>
                <a:latin typeface="+mn-lt"/>
                <a:ea typeface="+mn-ea"/>
                <a:cs typeface="+mn-cs"/>
              </a:defRPr>
            </a:lvl9pPr>
          </a:lstStyle>
          <a:p>
            <a:pPr marL="0" indent="0" algn="l" rtl="0">
              <a:spcBef>
                <a:spcPts val="0"/>
              </a:spcBef>
              <a:buNone/>
            </a:pPr>
            <a:r>
              <a:rPr lang="en" sz="1800" b="1" i="0" u="none" baseline="0" dirty="0">
                <a:solidFill>
                  <a:schemeClr val="bg1"/>
                </a:solidFill>
                <a:latin typeface="+mj-lt"/>
                <a:ea typeface="+mj-lt"/>
                <a:cs typeface="+mj-lt"/>
              </a:rPr>
              <a:t>Start (2/2)</a:t>
            </a:r>
            <a:endParaRPr lang="en" sz="1800" dirty="0">
              <a:solidFill>
                <a:schemeClr val="bg1"/>
              </a:solidFill>
              <a:latin typeface="+mj-lt"/>
            </a:endParaRPr>
          </a:p>
          <a:p>
            <a:pPr marL="0" indent="0" algn="l" rtl="0">
              <a:spcBef>
                <a:spcPts val="0"/>
              </a:spcBef>
              <a:buNone/>
            </a:pPr>
            <a:endParaRPr lang="en" sz="1600" dirty="0">
              <a:solidFill>
                <a:schemeClr val="bg1"/>
              </a:solidFill>
            </a:endParaRPr>
          </a:p>
          <a:p>
            <a:pPr marL="0" indent="0" algn="l" rtl="0">
              <a:buNone/>
            </a:pPr>
            <a:r>
              <a:rPr lang="en" sz="1600" b="1" i="0" u="none" baseline="0" dirty="0">
                <a:solidFill>
                  <a:schemeClr val="bg1"/>
                </a:solidFill>
              </a:rPr>
              <a:t>XX</a:t>
            </a:r>
            <a:r>
              <a:rPr lang="en" sz="1600" b="0" i="0" u="none" baseline="0" dirty="0">
                <a:solidFill>
                  <a:schemeClr val="bg1"/>
                </a:solidFill>
              </a:rPr>
              <a:t> will serve as the record-keeper, writing down your comments in as much detail as possible, but without mentioning anyone’s name. The records will be used to prepare a summary of the discussions, which will then be utilised in the forthcoming comprehensive reform of the Aliens Act and in the preparation of Finland’s comprehensive immigration policy. The summary will also be submitted to the parties sitting in Parliament. </a:t>
            </a:r>
          </a:p>
          <a:p>
            <a:pPr marL="0" indent="0" algn="l" rtl="0">
              <a:buNone/>
            </a:pPr>
            <a:endParaRPr lang="en" sz="1600" dirty="0">
              <a:solidFill>
                <a:schemeClr val="bg1"/>
              </a:solidFill>
            </a:endParaRPr>
          </a:p>
          <a:p>
            <a:pPr marL="0" indent="0" algn="l" rtl="0">
              <a:buNone/>
            </a:pPr>
            <a:r>
              <a:rPr lang="en" sz="1600" b="0" i="0" u="none" baseline="0" dirty="0">
                <a:solidFill>
                  <a:schemeClr val="bg1"/>
                </a:solidFill>
              </a:rPr>
              <a:t>We are here today to have a dialogue. The key is to build a deeper understanding of the topic at hand, and the perspectives we all have on that topic. </a:t>
            </a:r>
            <a:br>
              <a:rPr lang="en" sz="1600" dirty="0">
                <a:solidFill>
                  <a:schemeClr val="bg1"/>
                </a:solidFill>
              </a:rPr>
            </a:br>
            <a:r>
              <a:rPr lang="en" sz="1600" b="0" i="0" u="none" baseline="0" dirty="0">
                <a:solidFill>
                  <a:schemeClr val="bg1"/>
                </a:solidFill>
              </a:rPr>
              <a:t>The idea is not to win the debate, decide on the best perspective, or to solve anything.  </a:t>
            </a:r>
          </a:p>
          <a:p>
            <a:pPr marL="0" indent="0" algn="l" rtl="0">
              <a:buNone/>
            </a:pPr>
            <a:endParaRPr lang="en" sz="1600" dirty="0">
              <a:solidFill>
                <a:schemeClr val="bg1"/>
              </a:solidFill>
            </a:endParaRPr>
          </a:p>
          <a:p>
            <a:pPr marL="0" indent="0" algn="l" rtl="0">
              <a:buNone/>
            </a:pPr>
            <a:r>
              <a:rPr lang="en" sz="1600" b="0" i="0" u="none" baseline="0" dirty="0">
                <a:solidFill>
                  <a:schemeClr val="bg1"/>
                </a:solidFill>
              </a:rPr>
              <a:t>We have </a:t>
            </a:r>
            <a:r>
              <a:rPr lang="en" sz="1600" b="1" i="0" u="none" baseline="0" dirty="0">
                <a:solidFill>
                  <a:schemeClr val="bg1"/>
                </a:solidFill>
              </a:rPr>
              <a:t>two</a:t>
            </a:r>
            <a:r>
              <a:rPr lang="en" sz="1600" b="0" i="0" u="none" baseline="0" dirty="0">
                <a:solidFill>
                  <a:schemeClr val="bg1"/>
                </a:solidFill>
              </a:rPr>
              <a:t> hours at our disposal. We will start with an introduction to the topic and discussing it in pairs. </a:t>
            </a:r>
          </a:p>
          <a:p>
            <a:pPr marL="0" indent="0" algn="l" rtl="0">
              <a:buNone/>
            </a:pPr>
            <a:endParaRPr lang="en" sz="1600" dirty="0">
              <a:solidFill>
                <a:schemeClr val="bg1"/>
              </a:solidFill>
            </a:endParaRPr>
          </a:p>
          <a:p>
            <a:pPr marL="0" indent="0" algn="l" rtl="0">
              <a:buNone/>
            </a:pPr>
            <a:r>
              <a:rPr lang="en" sz="1600" b="0" i="0" u="none" baseline="0" dirty="0">
                <a:solidFill>
                  <a:schemeClr val="bg1"/>
                </a:solidFill>
              </a:rPr>
              <a:t>Most of the time will be spent on group discussion, and then we will wrap things up with a quick recap. We will finish at </a:t>
            </a:r>
            <a:r>
              <a:rPr lang="en" sz="1600" b="1" i="0" u="none" baseline="0" dirty="0">
                <a:solidFill>
                  <a:schemeClr val="bg1"/>
                </a:solidFill>
              </a:rPr>
              <a:t>xx:xx</a:t>
            </a:r>
            <a:r>
              <a:rPr lang="en" sz="1600" b="0" i="0" u="none" baseline="0" dirty="0">
                <a:solidFill>
                  <a:schemeClr val="bg1"/>
                </a:solidFill>
              </a:rPr>
              <a:t>.</a:t>
            </a:r>
            <a:r>
              <a:rPr lang="en" sz="1600" b="1" i="0" u="none" baseline="0" dirty="0">
                <a:solidFill>
                  <a:schemeClr val="bg1"/>
                </a:solidFill>
              </a:rPr>
              <a:t> </a:t>
            </a:r>
            <a:endParaRPr lang="en" sz="1600" dirty="0">
              <a:solidFill>
                <a:schemeClr val="bg1"/>
              </a:solidFill>
            </a:endParaRPr>
          </a:p>
          <a:p>
            <a:pPr marL="0" indent="0" algn="l" rtl="0">
              <a:spcBef>
                <a:spcPts val="0"/>
              </a:spcBef>
              <a:buNone/>
            </a:pPr>
            <a:endParaRPr lang="en" sz="1600" dirty="0">
              <a:solidFill>
                <a:schemeClr val="bg1"/>
              </a:solidFill>
            </a:endParaRPr>
          </a:p>
          <a:p>
            <a:pPr marL="0" indent="0" algn="l" rtl="0">
              <a:spcBef>
                <a:spcPts val="0"/>
              </a:spcBef>
              <a:buNone/>
            </a:pPr>
            <a:endParaRPr lang="en" sz="1600" dirty="0"/>
          </a:p>
        </p:txBody>
      </p:sp>
      <p:sp>
        <p:nvSpPr>
          <p:cNvPr id="10" name="Tekstiruutu 9">
            <a:extLst>
              <a:ext uri="{FF2B5EF4-FFF2-40B4-BE49-F238E27FC236}">
                <a16:creationId xmlns:a16="http://schemas.microsoft.com/office/drawing/2014/main" id="{3371C7C8-EBD0-4E6D-BBC0-0F46BD34039E}"/>
              </a:ext>
            </a:extLst>
          </p:cNvPr>
          <p:cNvSpPr txBox="1"/>
          <p:nvPr/>
        </p:nvSpPr>
        <p:spPr>
          <a:xfrm>
            <a:off x="314424" y="634262"/>
            <a:ext cx="5781575" cy="5601533"/>
          </a:xfrm>
          <a:prstGeom prst="rect">
            <a:avLst/>
          </a:prstGeom>
          <a:noFill/>
        </p:spPr>
        <p:txBody>
          <a:bodyPr wrap="square" rtlCol="0">
            <a:spAutoFit/>
          </a:bodyPr>
          <a:lstStyle/>
          <a:p>
            <a:pPr algn="l" rtl="0"/>
            <a:r>
              <a:rPr lang="en" sz="1400" b="0" i="1" u="none" baseline="0" dirty="0"/>
              <a:t>(Ask the participants to arrive 15 minutes before the start of the discussion, to have a cup of coffee and get settled or, if your discussion is conducted remotely, to test that their technology works as expected) </a:t>
            </a:r>
          </a:p>
          <a:p>
            <a:endParaRPr lang="en" sz="1400" dirty="0"/>
          </a:p>
          <a:p>
            <a:pPr algn="l" rtl="0"/>
            <a:r>
              <a:rPr lang="en" sz="1400" b="0" i="1" u="none" baseline="0" dirty="0"/>
              <a:t>Minutes</a:t>
            </a:r>
            <a:r>
              <a:rPr lang="en" sz="1400" b="0" i="0" u="none" baseline="0" dirty="0"/>
              <a:t>	</a:t>
            </a:r>
            <a:r>
              <a:rPr lang="en" sz="1400" b="0" i="1" u="none" baseline="0" dirty="0"/>
              <a:t>Start time</a:t>
            </a:r>
            <a:r>
              <a:rPr lang="en" sz="1400" b="0" i="0" u="none" baseline="0" dirty="0"/>
              <a:t>	</a:t>
            </a:r>
            <a:r>
              <a:rPr lang="en" sz="1400" b="0" i="1" u="none" baseline="0" dirty="0"/>
              <a:t>Section</a:t>
            </a:r>
          </a:p>
          <a:p>
            <a:endParaRPr lang="en" sz="1400" i="1" dirty="0"/>
          </a:p>
          <a:p>
            <a:pPr lvl="0" algn="l" rtl="0"/>
            <a:r>
              <a:rPr lang="en" sz="1500" b="1" i="0" u="none" baseline="0" dirty="0">
                <a:solidFill>
                  <a:prstClr val="black"/>
                </a:solidFill>
              </a:rPr>
              <a:t>5 </a:t>
            </a:r>
            <a:r>
              <a:rPr lang="en" sz="1500" b="0" i="0" u="none" baseline="0" dirty="0">
                <a:solidFill>
                  <a:prstClr val="black"/>
                </a:solidFill>
              </a:rPr>
              <a:t>	</a:t>
            </a:r>
            <a:r>
              <a:rPr lang="en" sz="1500" b="1" i="0" u="none" baseline="0" dirty="0">
                <a:solidFill>
                  <a:prstClr val="black"/>
                </a:solidFill>
              </a:rPr>
              <a:t>12:00</a:t>
            </a:r>
            <a:r>
              <a:rPr lang="en" sz="1500" b="0" i="0" u="none" baseline="0" dirty="0">
                <a:solidFill>
                  <a:prstClr val="black"/>
                </a:solidFill>
              </a:rPr>
              <a:t>	</a:t>
            </a:r>
            <a:r>
              <a:rPr lang="en" sz="1500" b="1" i="0" u="sng" baseline="0" dirty="0">
                <a:solidFill>
                  <a:prstClr val="black"/>
                </a:solidFill>
              </a:rPr>
              <a:t>Start </a:t>
            </a:r>
          </a:p>
          <a:p>
            <a:pPr lvl="0" algn="l" rtl="0"/>
            <a:r>
              <a:rPr lang="en" sz="1500" b="1" i="0" u="none" baseline="0" dirty="0">
                <a:solidFill>
                  <a:prstClr val="black"/>
                </a:solidFill>
              </a:rPr>
              <a:t>5</a:t>
            </a:r>
            <a:r>
              <a:rPr lang="en" sz="1500" b="0" i="0" u="none" baseline="0" dirty="0">
                <a:solidFill>
                  <a:prstClr val="black"/>
                </a:solidFill>
              </a:rPr>
              <a:t>	</a:t>
            </a:r>
            <a:r>
              <a:rPr lang="en" sz="1500" b="1" i="0" u="none" baseline="0" dirty="0">
                <a:solidFill>
                  <a:prstClr val="black"/>
                </a:solidFill>
              </a:rPr>
              <a:t>12:05</a:t>
            </a:r>
            <a:r>
              <a:rPr lang="en" sz="1500" b="0" i="0" u="none" baseline="0" dirty="0">
                <a:solidFill>
                  <a:prstClr val="black"/>
                </a:solidFill>
              </a:rPr>
              <a:t>	Ground rules and trust </a:t>
            </a:r>
          </a:p>
          <a:p>
            <a:pPr lvl="0" algn="l" rtl="0"/>
            <a:r>
              <a:rPr lang="en" sz="1500" b="1" i="0" u="none" baseline="0" dirty="0">
                <a:solidFill>
                  <a:prstClr val="black"/>
                </a:solidFill>
              </a:rPr>
              <a:t>5</a:t>
            </a:r>
            <a:r>
              <a:rPr lang="en" sz="1500" b="0" i="0" u="none" baseline="0" dirty="0">
                <a:solidFill>
                  <a:prstClr val="black"/>
                </a:solidFill>
              </a:rPr>
              <a:t>	</a:t>
            </a:r>
            <a:r>
              <a:rPr lang="en" sz="1500" b="1" i="0" u="none" baseline="0" dirty="0">
                <a:solidFill>
                  <a:prstClr val="black"/>
                </a:solidFill>
              </a:rPr>
              <a:t>12:10</a:t>
            </a:r>
            <a:r>
              <a:rPr lang="en" sz="1500" b="0" i="0" u="none" baseline="0" dirty="0">
                <a:solidFill>
                  <a:prstClr val="black"/>
                </a:solidFill>
              </a:rPr>
              <a:t>	Participants’ introductions </a:t>
            </a:r>
          </a:p>
          <a:p>
            <a:pPr lvl="0" algn="l" rtl="0"/>
            <a:r>
              <a:rPr lang="en" sz="1500" b="1" i="0" u="none" baseline="0" dirty="0">
                <a:solidFill>
                  <a:prstClr val="black"/>
                </a:solidFill>
              </a:rPr>
              <a:t>5 </a:t>
            </a:r>
            <a:r>
              <a:rPr lang="en" sz="1500" b="0" i="0" u="none" baseline="0" dirty="0">
                <a:solidFill>
                  <a:prstClr val="black"/>
                </a:solidFill>
              </a:rPr>
              <a:t>	</a:t>
            </a:r>
            <a:r>
              <a:rPr lang="en" sz="1500" b="1" i="0" u="none" baseline="0" dirty="0">
                <a:solidFill>
                  <a:prstClr val="black"/>
                </a:solidFill>
              </a:rPr>
              <a:t>12:15</a:t>
            </a:r>
            <a:r>
              <a:rPr lang="en" sz="1500" b="0" i="0" u="none" baseline="0" dirty="0">
                <a:solidFill>
                  <a:prstClr val="black"/>
                </a:solidFill>
              </a:rPr>
              <a:t>	Introducing the topic </a:t>
            </a:r>
          </a:p>
          <a:p>
            <a:pPr lvl="0" algn="l" rtl="0"/>
            <a:r>
              <a:rPr lang="en" sz="1500" b="1" i="0" u="none" baseline="0" dirty="0">
                <a:solidFill>
                  <a:prstClr val="black"/>
                </a:solidFill>
              </a:rPr>
              <a:t>40 </a:t>
            </a:r>
            <a:r>
              <a:rPr lang="en" sz="1500" b="0" i="0" u="none" baseline="0" dirty="0">
                <a:solidFill>
                  <a:prstClr val="black"/>
                </a:solidFill>
              </a:rPr>
              <a:t>	</a:t>
            </a:r>
            <a:r>
              <a:rPr lang="en" sz="1500" b="1" i="0" u="none" baseline="0" dirty="0">
                <a:solidFill>
                  <a:prstClr val="black"/>
                </a:solidFill>
              </a:rPr>
              <a:t>12:20</a:t>
            </a:r>
            <a:r>
              <a:rPr lang="en" sz="1500" b="0" i="0" u="none" baseline="0" dirty="0">
                <a:solidFill>
                  <a:prstClr val="black"/>
                </a:solidFill>
              </a:rPr>
              <a:t>	Talking in pairs </a:t>
            </a:r>
          </a:p>
          <a:p>
            <a:pPr lvl="0" algn="l" rtl="0"/>
            <a:r>
              <a:rPr lang="en" sz="1500" b="1" i="0" u="none" baseline="0" dirty="0">
                <a:solidFill>
                  <a:prstClr val="black"/>
                </a:solidFill>
              </a:rPr>
              <a:t>45</a:t>
            </a:r>
            <a:r>
              <a:rPr lang="en" sz="1500" b="0" i="0" u="none" baseline="0" dirty="0">
                <a:solidFill>
                  <a:prstClr val="black"/>
                </a:solidFill>
              </a:rPr>
              <a:t>	</a:t>
            </a:r>
            <a:r>
              <a:rPr lang="en" sz="1500" b="1" i="0" u="none" baseline="0" dirty="0">
                <a:solidFill>
                  <a:prstClr val="black"/>
                </a:solidFill>
              </a:rPr>
              <a:t>13:00</a:t>
            </a:r>
            <a:r>
              <a:rPr lang="en" sz="1500" b="0" i="0" u="none" baseline="0" dirty="0">
                <a:solidFill>
                  <a:prstClr val="black"/>
                </a:solidFill>
              </a:rPr>
              <a:t>	Adding depth to the discussion  </a:t>
            </a:r>
          </a:p>
          <a:p>
            <a:pPr lvl="0" algn="l" rtl="0"/>
            <a:r>
              <a:rPr lang="en" sz="1500" b="1" i="0" u="none" baseline="0" dirty="0">
                <a:solidFill>
                  <a:prstClr val="black"/>
                </a:solidFill>
              </a:rPr>
              <a:t>3 </a:t>
            </a:r>
            <a:r>
              <a:rPr lang="en" sz="1500" b="0" i="0" u="none" baseline="0" dirty="0">
                <a:solidFill>
                  <a:prstClr val="black"/>
                </a:solidFill>
              </a:rPr>
              <a:t>	</a:t>
            </a:r>
            <a:r>
              <a:rPr lang="en" sz="1500" b="1" i="0" u="none" baseline="0" dirty="0">
                <a:solidFill>
                  <a:prstClr val="black"/>
                </a:solidFill>
              </a:rPr>
              <a:t>13:45</a:t>
            </a:r>
            <a:r>
              <a:rPr lang="en" sz="1500" b="0" i="0" u="none" baseline="0" dirty="0">
                <a:solidFill>
                  <a:prstClr val="black"/>
                </a:solidFill>
              </a:rPr>
              <a:t>	Summarising the discussion individually </a:t>
            </a:r>
          </a:p>
          <a:p>
            <a:pPr lvl="0" algn="l" rtl="0"/>
            <a:r>
              <a:rPr lang="en" sz="1500" b="1" i="0" u="none" baseline="0" dirty="0">
                <a:solidFill>
                  <a:prstClr val="black"/>
                </a:solidFill>
              </a:rPr>
              <a:t>10</a:t>
            </a:r>
            <a:r>
              <a:rPr lang="en" sz="1500" b="0" i="0" u="none" baseline="0" dirty="0">
                <a:solidFill>
                  <a:prstClr val="black"/>
                </a:solidFill>
              </a:rPr>
              <a:t>	</a:t>
            </a:r>
            <a:r>
              <a:rPr lang="en" sz="1500" b="1" i="0" u="none" baseline="0" dirty="0">
                <a:solidFill>
                  <a:prstClr val="black"/>
                </a:solidFill>
              </a:rPr>
              <a:t>13:48</a:t>
            </a:r>
            <a:r>
              <a:rPr lang="en" sz="1500" b="0" i="0" u="none" baseline="0" dirty="0">
                <a:solidFill>
                  <a:prstClr val="black"/>
                </a:solidFill>
              </a:rPr>
              <a:t>	Quick recap </a:t>
            </a:r>
          </a:p>
          <a:p>
            <a:pPr lvl="0" algn="l" rtl="0"/>
            <a:r>
              <a:rPr lang="en" sz="1500" b="1" i="0" u="none" baseline="0" dirty="0">
                <a:solidFill>
                  <a:prstClr val="black"/>
                </a:solidFill>
              </a:rPr>
              <a:t>2</a:t>
            </a:r>
            <a:r>
              <a:rPr lang="en" sz="1500" b="0" i="0" u="none" baseline="0" dirty="0">
                <a:solidFill>
                  <a:prstClr val="black"/>
                </a:solidFill>
              </a:rPr>
              <a:t>	</a:t>
            </a:r>
            <a:r>
              <a:rPr lang="en" sz="1500" b="1" i="0" u="none" baseline="0" dirty="0">
                <a:solidFill>
                  <a:prstClr val="black"/>
                </a:solidFill>
              </a:rPr>
              <a:t>13:58</a:t>
            </a:r>
            <a:r>
              <a:rPr lang="en" sz="1500" b="0" i="0" u="none" baseline="0" dirty="0">
                <a:solidFill>
                  <a:prstClr val="black"/>
                </a:solidFill>
              </a:rPr>
              <a:t>	Thanking the participants </a:t>
            </a:r>
          </a:p>
          <a:p>
            <a:pPr lvl="0" algn="l" rtl="0"/>
            <a:r>
              <a:rPr lang="en" sz="1500" b="1" i="0" u="none" baseline="0" dirty="0">
                <a:solidFill>
                  <a:prstClr val="black"/>
                </a:solidFill>
              </a:rPr>
              <a:t>0</a:t>
            </a:r>
            <a:r>
              <a:rPr lang="en" sz="1500" b="0" i="0" u="none" baseline="0" dirty="0">
                <a:solidFill>
                  <a:prstClr val="black"/>
                </a:solidFill>
              </a:rPr>
              <a:t>	</a:t>
            </a:r>
            <a:r>
              <a:rPr lang="en" sz="1500" b="1" i="0" u="none" baseline="0" dirty="0">
                <a:solidFill>
                  <a:prstClr val="black"/>
                </a:solidFill>
              </a:rPr>
              <a:t>14:00  </a:t>
            </a:r>
            <a:r>
              <a:rPr lang="en" sz="1500" b="0" i="0" u="none" baseline="0" dirty="0">
                <a:solidFill>
                  <a:prstClr val="black"/>
                </a:solidFill>
              </a:rPr>
              <a:t>	End </a:t>
            </a:r>
          </a:p>
          <a:p>
            <a:endParaRPr lang="en" sz="1400" dirty="0"/>
          </a:p>
          <a:p>
            <a:pPr algn="l" rtl="0"/>
            <a:r>
              <a:rPr lang="en" sz="1400" b="1" i="1" u="none" baseline="0" dirty="0"/>
              <a:t>Total: 120 minutes </a:t>
            </a:r>
            <a:r>
              <a:rPr lang="en" sz="1400" b="0" i="1" u="none" baseline="0" dirty="0"/>
              <a:t>(all of the times indicated are approximate). If the duration of your discussion is 180 minutes, add more time to the “adding depth to the discussion”, “summarising the discussion” and “recap” sections. </a:t>
            </a:r>
          </a:p>
          <a:p>
            <a:endParaRPr lang="en" sz="1400" dirty="0"/>
          </a:p>
          <a:p>
            <a:pPr algn="l" rtl="0"/>
            <a:r>
              <a:rPr lang="en" sz="1400" b="0" i="0" u="none" baseline="0" dirty="0"/>
              <a:t>Normal font – example script you can follow </a:t>
            </a:r>
          </a:p>
          <a:p>
            <a:pPr algn="l" rtl="0"/>
            <a:r>
              <a:rPr lang="en" sz="1400" b="0" i="1" u="none" baseline="0" dirty="0"/>
              <a:t>Cursive </a:t>
            </a:r>
            <a:r>
              <a:rPr lang="en" sz="1400" b="0" i="0" u="none" baseline="0" dirty="0"/>
              <a:t>–</a:t>
            </a:r>
            <a:r>
              <a:rPr lang="en" sz="1400" b="0" i="1" u="none" baseline="0" dirty="0"/>
              <a:t> instructions for the facilitator </a:t>
            </a:r>
          </a:p>
          <a:p>
            <a:pPr algn="l" rtl="0"/>
            <a:r>
              <a:rPr lang="en" sz="1400" b="1" i="0" u="none" baseline="0" dirty="0"/>
              <a:t>Bold</a:t>
            </a:r>
            <a:r>
              <a:rPr lang="en" sz="1400" b="0" i="0" u="none" baseline="0" dirty="0"/>
              <a:t> – edit as necessary </a:t>
            </a:r>
          </a:p>
          <a:p>
            <a:endParaRPr lang="en" sz="1200" dirty="0"/>
          </a:p>
        </p:txBody>
      </p:sp>
    </p:spTree>
    <p:extLst>
      <p:ext uri="{BB962C8B-B14F-4D97-AF65-F5344CB8AC3E}">
        <p14:creationId xmlns:p14="http://schemas.microsoft.com/office/powerpoint/2010/main" val="83557807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kstin paikkamerkki 4">
            <a:extLst>
              <a:ext uri="{FF2B5EF4-FFF2-40B4-BE49-F238E27FC236}">
                <a16:creationId xmlns:a16="http://schemas.microsoft.com/office/drawing/2014/main" id="{F0BAE31B-02D8-4854-90FF-D97CBCC4B317}"/>
              </a:ext>
            </a:extLst>
          </p:cNvPr>
          <p:cNvSpPr txBox="1">
            <a:spLocks/>
          </p:cNvSpPr>
          <p:nvPr/>
        </p:nvSpPr>
        <p:spPr>
          <a:xfrm>
            <a:off x="6477577" y="331223"/>
            <a:ext cx="5592388" cy="6195554"/>
          </a:xfrm>
          <a:prstGeom prst="rect">
            <a:avLst/>
          </a:prstGeom>
        </p:spPr>
        <p:txBody>
          <a:bodyPr/>
          <a:lstStyle>
            <a:lvl1pPr marL="239178" indent="-239178" algn="l" defTabSz="609585" rtl="0" eaLnBrk="1" latinLnBrk="0" hangingPunct="1">
              <a:spcBef>
                <a:spcPct val="20000"/>
              </a:spcBef>
              <a:buFont typeface="Lucida Grande"/>
              <a:buChar char="-"/>
              <a:defRPr sz="2133" b="0" i="0" kern="1200">
                <a:solidFill>
                  <a:schemeClr val="tx1"/>
                </a:solidFill>
                <a:latin typeface="+mn-lt"/>
                <a:ea typeface="+mn-ea"/>
                <a:cs typeface="Georgia"/>
              </a:defRPr>
            </a:lvl1pPr>
            <a:lvl2pPr marL="476239" indent="-237061" algn="l" defTabSz="609585" rtl="0" eaLnBrk="1" latinLnBrk="0" hangingPunct="1">
              <a:spcBef>
                <a:spcPct val="20000"/>
              </a:spcBef>
              <a:buFont typeface="Georgia" panose="02040502050405020303" pitchFamily="18" charset="0"/>
              <a:buChar char="–"/>
              <a:defRPr sz="1867" b="0" i="0" kern="1200">
                <a:solidFill>
                  <a:schemeClr val="tx1"/>
                </a:solidFill>
                <a:latin typeface="+mn-lt"/>
                <a:ea typeface="+mn-ea"/>
                <a:cs typeface="Georgia"/>
              </a:defRPr>
            </a:lvl2pPr>
            <a:lvl3pPr marL="715415" indent="-228594" algn="l" defTabSz="609585" rtl="0" eaLnBrk="1" latinLnBrk="0" hangingPunct="1">
              <a:spcBef>
                <a:spcPct val="20000"/>
              </a:spcBef>
              <a:buFont typeface="Georgia" panose="02040502050405020303" pitchFamily="18" charset="0"/>
              <a:buChar char="–"/>
              <a:defRPr sz="1600" b="0" i="0" kern="1200">
                <a:solidFill>
                  <a:schemeClr val="tx1"/>
                </a:solidFill>
                <a:latin typeface="+mn-lt"/>
                <a:ea typeface="+mn-ea"/>
                <a:cs typeface="Georgia"/>
              </a:defRPr>
            </a:lvl3pPr>
            <a:lvl4pPr marL="960943" indent="-228594" algn="l" defTabSz="609585" rtl="0" eaLnBrk="1" latinLnBrk="0" hangingPunct="1">
              <a:spcBef>
                <a:spcPct val="20000"/>
              </a:spcBef>
              <a:buFont typeface="Georgia" panose="02040502050405020303" pitchFamily="18" charset="0"/>
              <a:buChar char="–"/>
              <a:defRPr sz="1600" b="0" i="0" kern="1200">
                <a:solidFill>
                  <a:schemeClr val="tx1"/>
                </a:solidFill>
                <a:latin typeface="+mn-lt"/>
                <a:ea typeface="+mn-ea"/>
                <a:cs typeface="Georgia"/>
              </a:defRPr>
            </a:lvl4pPr>
            <a:lvl5pPr marL="2438339" indent="0" algn="ctr" defTabSz="609585" rtl="0" eaLnBrk="1" latinLnBrk="0" hangingPunct="1">
              <a:spcBef>
                <a:spcPct val="20000"/>
              </a:spcBef>
              <a:buFont typeface="Arial"/>
              <a:buNone/>
              <a:defRPr sz="1867" kern="1200">
                <a:solidFill>
                  <a:schemeClr val="bg1"/>
                </a:solidFill>
                <a:latin typeface="+mn-lt"/>
                <a:ea typeface="+mn-ea"/>
                <a:cs typeface="+mn-cs"/>
              </a:defRPr>
            </a:lvl5pPr>
            <a:lvl6pPr marL="3352716" indent="-304792" algn="l" defTabSz="609585" rtl="0" eaLnBrk="1" latinLnBrk="0" hangingPunct="1">
              <a:spcBef>
                <a:spcPct val="20000"/>
              </a:spcBef>
              <a:buFont typeface="Arial"/>
              <a:buChar char="•"/>
              <a:defRPr sz="2667" kern="1200">
                <a:solidFill>
                  <a:schemeClr val="tx1"/>
                </a:solidFill>
                <a:latin typeface="+mn-lt"/>
                <a:ea typeface="+mn-ea"/>
                <a:cs typeface="+mn-cs"/>
              </a:defRPr>
            </a:lvl6pPr>
            <a:lvl7pPr marL="3962301" indent="-304792" algn="l" defTabSz="609585" rtl="0" eaLnBrk="1" latinLnBrk="0" hangingPunct="1">
              <a:spcBef>
                <a:spcPct val="20000"/>
              </a:spcBef>
              <a:buFont typeface="Arial"/>
              <a:buChar char="•"/>
              <a:defRPr sz="2667" kern="1200">
                <a:solidFill>
                  <a:schemeClr val="tx1"/>
                </a:solidFill>
                <a:latin typeface="+mn-lt"/>
                <a:ea typeface="+mn-ea"/>
                <a:cs typeface="+mn-cs"/>
              </a:defRPr>
            </a:lvl7pPr>
            <a:lvl8pPr marL="4571886" indent="-304792" algn="l" defTabSz="609585" rtl="0" eaLnBrk="1" latinLnBrk="0" hangingPunct="1">
              <a:spcBef>
                <a:spcPct val="20000"/>
              </a:spcBef>
              <a:buFont typeface="Arial"/>
              <a:buChar char="•"/>
              <a:defRPr sz="2667" kern="1200">
                <a:solidFill>
                  <a:schemeClr val="tx1"/>
                </a:solidFill>
                <a:latin typeface="+mn-lt"/>
                <a:ea typeface="+mn-ea"/>
                <a:cs typeface="+mn-cs"/>
              </a:defRPr>
            </a:lvl8pPr>
            <a:lvl9pPr marL="5181470" indent="-304792" algn="l" defTabSz="609585" rtl="0" eaLnBrk="1" latinLnBrk="0" hangingPunct="1">
              <a:spcBef>
                <a:spcPct val="20000"/>
              </a:spcBef>
              <a:buFont typeface="Arial"/>
              <a:buChar char="•"/>
              <a:defRPr sz="2667" kern="1200">
                <a:solidFill>
                  <a:schemeClr val="tx1"/>
                </a:solidFill>
                <a:latin typeface="+mn-lt"/>
                <a:ea typeface="+mn-ea"/>
                <a:cs typeface="+mn-cs"/>
              </a:defRPr>
            </a:lvl9pPr>
          </a:lstStyle>
          <a:p>
            <a:pPr marL="0" indent="0" algn="l" rtl="0" fontAlgn="auto">
              <a:spcBef>
                <a:spcPts val="0"/>
              </a:spcBef>
              <a:spcAft>
                <a:spcPts val="0"/>
              </a:spcAft>
              <a:buNone/>
            </a:pPr>
            <a:r>
              <a:rPr lang="en" sz="1800" b="1" i="0" u="none" baseline="0" dirty="0">
                <a:solidFill>
                  <a:schemeClr val="bg1"/>
                </a:solidFill>
                <a:latin typeface="+mj-lt"/>
                <a:ea typeface="+mj-lt"/>
                <a:cs typeface="+mj-lt"/>
              </a:rPr>
              <a:t>Ground rules and trust (1/2)</a:t>
            </a:r>
          </a:p>
          <a:p>
            <a:pPr marL="0" indent="0" algn="l" rtl="0" fontAlgn="auto">
              <a:spcBef>
                <a:spcPts val="0"/>
              </a:spcBef>
              <a:spcAft>
                <a:spcPts val="0"/>
              </a:spcAft>
              <a:buNone/>
            </a:pPr>
            <a:endParaRPr lang="en" sz="1500" dirty="0">
              <a:solidFill>
                <a:schemeClr val="bg1"/>
              </a:solidFill>
            </a:endParaRPr>
          </a:p>
          <a:p>
            <a:pPr marL="0" indent="0" algn="l" rtl="0" fontAlgn="auto">
              <a:spcBef>
                <a:spcPts val="0"/>
              </a:spcBef>
              <a:spcAft>
                <a:spcPts val="0"/>
              </a:spcAft>
              <a:buNone/>
            </a:pPr>
            <a:r>
              <a:rPr lang="en" sz="1600" b="0" i="0" u="none" baseline="0" dirty="0">
                <a:solidFill>
                  <a:schemeClr val="bg1"/>
                </a:solidFill>
              </a:rPr>
              <a:t>In this dialogue, we will apply the ground rules for a constructive discussion. Let’s start by reading them.</a:t>
            </a:r>
          </a:p>
          <a:p>
            <a:pPr marL="0" indent="0" algn="l" rtl="0" fontAlgn="auto">
              <a:spcBef>
                <a:spcPts val="0"/>
              </a:spcBef>
              <a:spcAft>
                <a:spcPts val="0"/>
              </a:spcAft>
              <a:buNone/>
            </a:pPr>
            <a:r>
              <a:rPr lang="en" sz="1600" b="0" i="1" u="none" baseline="0" dirty="0">
                <a:solidFill>
                  <a:schemeClr val="bg1"/>
                </a:solidFill>
              </a:rPr>
              <a:t>You can print out a few copies for the circle of participants to share, or you can copy the ground rules into the chat window if your discussion is held remotely. </a:t>
            </a:r>
          </a:p>
          <a:p>
            <a:pPr marL="0" indent="0" algn="l" rtl="0" fontAlgn="auto">
              <a:spcBef>
                <a:spcPts val="0"/>
              </a:spcBef>
              <a:spcAft>
                <a:spcPts val="0"/>
              </a:spcAft>
              <a:buNone/>
            </a:pPr>
            <a:endParaRPr lang="en" sz="1600" dirty="0">
              <a:solidFill>
                <a:schemeClr val="bg1"/>
              </a:solidFill>
            </a:endParaRPr>
          </a:p>
          <a:p>
            <a:pPr marL="342900" indent="-342900" algn="l" rtl="0" fontAlgn="auto">
              <a:spcBef>
                <a:spcPts val="300"/>
              </a:spcBef>
              <a:spcAft>
                <a:spcPts val="0"/>
              </a:spcAft>
              <a:buFont typeface="+mj-lt"/>
              <a:buAutoNum type="arabicPeriod"/>
            </a:pPr>
            <a:r>
              <a:rPr lang="en" sz="1400" b="0" i="0" u="none" baseline="0" dirty="0">
                <a:solidFill>
                  <a:schemeClr val="bg1"/>
                </a:solidFill>
              </a:rPr>
              <a:t>Try to listen to the other participants so that you’ll understand what they’re trying to say, not just to find an opening for you to interject. </a:t>
            </a:r>
          </a:p>
          <a:p>
            <a:pPr marL="342900" indent="-342900" algn="l" rtl="0" fontAlgn="auto">
              <a:spcBef>
                <a:spcPts val="300"/>
              </a:spcBef>
              <a:spcAft>
                <a:spcPts val="0"/>
              </a:spcAft>
              <a:buFont typeface="+mj-lt"/>
              <a:buAutoNum type="arabicPeriod"/>
            </a:pPr>
            <a:r>
              <a:rPr lang="en" sz="1400" b="0" i="0" u="none" baseline="0" dirty="0">
                <a:solidFill>
                  <a:schemeClr val="bg1"/>
                </a:solidFill>
              </a:rPr>
              <a:t>Also try to relate to the thoughts expressed by the other participants.  </a:t>
            </a:r>
          </a:p>
          <a:p>
            <a:pPr marL="342900" indent="-342900" algn="l" rtl="0" fontAlgn="auto">
              <a:spcBef>
                <a:spcPts val="300"/>
              </a:spcBef>
              <a:spcAft>
                <a:spcPts val="0"/>
              </a:spcAft>
              <a:buFont typeface="+mj-lt"/>
              <a:buAutoNum type="arabicPeriod"/>
            </a:pPr>
            <a:r>
              <a:rPr lang="en" sz="1400" b="0" i="0" u="none" baseline="0" dirty="0">
                <a:solidFill>
                  <a:schemeClr val="bg1"/>
                </a:solidFill>
              </a:rPr>
              <a:t>When you listen to each other, you will have various experiences in that moment (thoughts, emotions, observations, memories, ideas about the future). If you express these out loud, we will probably reach a deeper level in our discussion and find angles that have not been previously explored.  </a:t>
            </a:r>
          </a:p>
          <a:p>
            <a:pPr marL="342900" indent="-342900" algn="l" rtl="0" fontAlgn="auto">
              <a:spcBef>
                <a:spcPts val="300"/>
              </a:spcBef>
              <a:spcAft>
                <a:spcPts val="0"/>
              </a:spcAft>
              <a:buFont typeface="+mj-lt"/>
              <a:buAutoNum type="arabicPeriod"/>
            </a:pPr>
            <a:r>
              <a:rPr lang="en" sz="1400" b="0" i="0" u="none" baseline="0" dirty="0">
                <a:solidFill>
                  <a:schemeClr val="bg1"/>
                </a:solidFill>
              </a:rPr>
              <a:t>You can request a turn to speak or ask a question by raising your hand (or remotely by typing PVP in the chat window). I will assign turns to speak. </a:t>
            </a:r>
          </a:p>
          <a:p>
            <a:pPr marL="342900" indent="-342900" algn="l" rtl="0" fontAlgn="auto">
              <a:spcBef>
                <a:spcPts val="300"/>
              </a:spcBef>
              <a:spcAft>
                <a:spcPts val="0"/>
              </a:spcAft>
              <a:buFont typeface="+mj-lt"/>
              <a:buAutoNum type="arabicPeriod"/>
            </a:pPr>
            <a:r>
              <a:rPr lang="en" sz="1400" b="0" i="0" u="none" baseline="0" dirty="0">
                <a:solidFill>
                  <a:schemeClr val="bg1"/>
                </a:solidFill>
              </a:rPr>
              <a:t>Do not react to disruptions during the discussion (such as notifications or social media during a remote discussion). Let’s focus fully on each other.  </a:t>
            </a:r>
          </a:p>
          <a:p>
            <a:pPr marL="342900" indent="-342900" algn="l" rtl="0" fontAlgn="auto">
              <a:spcBef>
                <a:spcPts val="300"/>
              </a:spcBef>
              <a:spcAft>
                <a:spcPts val="0"/>
              </a:spcAft>
              <a:buFont typeface="+mj-lt"/>
              <a:buAutoNum type="arabicPeriod"/>
            </a:pPr>
            <a:r>
              <a:rPr lang="en" sz="1400" b="0" i="0" u="none" baseline="0" dirty="0">
                <a:solidFill>
                  <a:schemeClr val="bg1"/>
                </a:solidFill>
              </a:rPr>
              <a:t>Let’s give space for incompleteness and find hidden issues that may not be usually talked about. </a:t>
            </a:r>
          </a:p>
          <a:p>
            <a:pPr marL="0" indent="0" algn="l" rtl="0" fontAlgn="auto">
              <a:spcBef>
                <a:spcPts val="0"/>
              </a:spcBef>
              <a:spcAft>
                <a:spcPts val="0"/>
              </a:spcAft>
              <a:buNone/>
            </a:pPr>
            <a:endParaRPr lang="en" sz="1500" dirty="0">
              <a:solidFill>
                <a:schemeClr val="bg1"/>
              </a:solidFill>
            </a:endParaRPr>
          </a:p>
          <a:p>
            <a:pPr marL="0" indent="0" algn="l" rtl="0" fontAlgn="auto">
              <a:spcBef>
                <a:spcPts val="0"/>
              </a:spcBef>
              <a:spcAft>
                <a:spcPts val="0"/>
              </a:spcAft>
              <a:buNone/>
            </a:pPr>
            <a:r>
              <a:rPr lang="en" sz="1600" b="0" i="1" u="none" baseline="0" dirty="0">
                <a:solidFill>
                  <a:schemeClr val="bg1"/>
                </a:solidFill>
              </a:rPr>
              <a:t>Continues on the next page… </a:t>
            </a:r>
          </a:p>
        </p:txBody>
      </p:sp>
      <p:sp>
        <p:nvSpPr>
          <p:cNvPr id="6" name="Tekstiruutu 5">
            <a:extLst>
              <a:ext uri="{FF2B5EF4-FFF2-40B4-BE49-F238E27FC236}">
                <a16:creationId xmlns:a16="http://schemas.microsoft.com/office/drawing/2014/main" id="{AAC50E7D-E7DB-4B0A-BEDC-7388B676480C}"/>
              </a:ext>
            </a:extLst>
          </p:cNvPr>
          <p:cNvSpPr txBox="1"/>
          <p:nvPr/>
        </p:nvSpPr>
        <p:spPr>
          <a:xfrm>
            <a:off x="314424" y="833952"/>
            <a:ext cx="5592389" cy="4985980"/>
          </a:xfrm>
          <a:prstGeom prst="rect">
            <a:avLst/>
          </a:prstGeom>
          <a:noFill/>
        </p:spPr>
        <p:txBody>
          <a:bodyPr wrap="square" rtlCol="0">
            <a:spAutoFit/>
          </a:bodyPr>
          <a:lstStyle/>
          <a:p>
            <a:pPr lvl="0" algn="l" rtl="0"/>
            <a:r>
              <a:rPr lang="en" b="1" i="0" u="none" baseline="0" dirty="0">
                <a:solidFill>
                  <a:prstClr val="black"/>
                </a:solidFill>
                <a:latin typeface="Cambria"/>
                <a:ea typeface="Cambria"/>
                <a:cs typeface="Cambria"/>
              </a:rPr>
              <a:t>Ground rules for a constructive discussion </a:t>
            </a:r>
          </a:p>
          <a:p>
            <a:pPr lvl="0" algn="l" rtl="0"/>
            <a:endParaRPr lang="en" sz="1500" dirty="0">
              <a:solidFill>
                <a:prstClr val="black"/>
              </a:solidFill>
            </a:endParaRPr>
          </a:p>
          <a:p>
            <a:pPr lvl="0" algn="l" rtl="0"/>
            <a:r>
              <a:rPr lang="en" sz="1500" b="0" i="0" u="none" baseline="0" dirty="0">
                <a:solidFill>
                  <a:prstClr val="black"/>
                </a:solidFill>
              </a:rPr>
              <a:t>1. </a:t>
            </a:r>
            <a:r>
              <a:rPr lang="en" sz="1500" b="0" i="0" u="sng" baseline="0" dirty="0">
                <a:solidFill>
                  <a:prstClr val="black"/>
                </a:solidFill>
              </a:rPr>
              <a:t>Listen</a:t>
            </a:r>
            <a:r>
              <a:rPr lang="en" sz="1500" b="0" i="0" u="none" baseline="0" dirty="0">
                <a:solidFill>
                  <a:prstClr val="black"/>
                </a:solidFill>
              </a:rPr>
              <a:t> to the others, do not interrupt or start additional discussions. </a:t>
            </a:r>
          </a:p>
          <a:p>
            <a:pPr lvl="0" algn="l" rtl="0"/>
            <a:endParaRPr lang="en" sz="1500" dirty="0">
              <a:solidFill>
                <a:prstClr val="black"/>
              </a:solidFill>
            </a:endParaRPr>
          </a:p>
          <a:p>
            <a:pPr lvl="0" algn="l" rtl="0"/>
            <a:r>
              <a:rPr lang="en" sz="1500" b="0" i="0" u="none" baseline="0" dirty="0">
                <a:solidFill>
                  <a:prstClr val="black"/>
                </a:solidFill>
              </a:rPr>
              <a:t>2. </a:t>
            </a:r>
            <a:r>
              <a:rPr lang="en" sz="1500" b="0" i="0" u="sng" baseline="0" dirty="0">
                <a:solidFill>
                  <a:prstClr val="black"/>
                </a:solidFill>
              </a:rPr>
              <a:t>Relate</a:t>
            </a:r>
            <a:r>
              <a:rPr lang="en" sz="1500" b="0" i="0" u="none" baseline="0" dirty="0">
                <a:solidFill>
                  <a:prstClr val="black"/>
                </a:solidFill>
              </a:rPr>
              <a:t> what you say to what the others have said and use everyday language. </a:t>
            </a:r>
          </a:p>
          <a:p>
            <a:pPr lvl="0" algn="l" rtl="0"/>
            <a:endParaRPr lang="en" sz="1500" dirty="0">
              <a:solidFill>
                <a:prstClr val="black"/>
              </a:solidFill>
            </a:endParaRPr>
          </a:p>
          <a:p>
            <a:pPr lvl="0" algn="l" rtl="0"/>
            <a:r>
              <a:rPr lang="en" sz="1500" b="0" i="0" u="none" baseline="0" dirty="0">
                <a:solidFill>
                  <a:prstClr val="black"/>
                </a:solidFill>
              </a:rPr>
              <a:t>3. </a:t>
            </a:r>
            <a:r>
              <a:rPr lang="en" sz="1500" b="0" i="0" u="sng" baseline="0" dirty="0">
                <a:solidFill>
                  <a:prstClr val="black"/>
                </a:solidFill>
              </a:rPr>
              <a:t>Tell</a:t>
            </a:r>
            <a:r>
              <a:rPr lang="en" sz="1500" b="0" i="0" u="none" baseline="0" dirty="0">
                <a:solidFill>
                  <a:prstClr val="black"/>
                </a:solidFill>
              </a:rPr>
              <a:t> about your own experience. </a:t>
            </a:r>
          </a:p>
          <a:p>
            <a:pPr lvl="0" algn="l" rtl="0"/>
            <a:endParaRPr lang="en" sz="1500" dirty="0">
              <a:solidFill>
                <a:prstClr val="black"/>
              </a:solidFill>
            </a:endParaRPr>
          </a:p>
          <a:p>
            <a:pPr lvl="0" algn="l" rtl="0"/>
            <a:r>
              <a:rPr lang="en" sz="1500" b="0" i="0" u="none" baseline="0" dirty="0">
                <a:solidFill>
                  <a:prstClr val="black"/>
                </a:solidFill>
              </a:rPr>
              <a:t>4. </a:t>
            </a:r>
            <a:r>
              <a:rPr lang="en" sz="1500" b="0" i="0" u="sng" baseline="0" dirty="0">
                <a:solidFill>
                  <a:prstClr val="black"/>
                </a:solidFill>
              </a:rPr>
              <a:t>Talk to the others</a:t>
            </a:r>
            <a:r>
              <a:rPr lang="en" sz="1500" b="0" i="0" u="none" baseline="0" dirty="0">
                <a:solidFill>
                  <a:prstClr val="black"/>
                </a:solidFill>
              </a:rPr>
              <a:t> directly and ask them about their views. </a:t>
            </a:r>
          </a:p>
          <a:p>
            <a:pPr lvl="0" algn="l" rtl="0"/>
            <a:endParaRPr lang="en" sz="1500" dirty="0">
              <a:solidFill>
                <a:prstClr val="black"/>
              </a:solidFill>
            </a:endParaRPr>
          </a:p>
          <a:p>
            <a:pPr lvl="0" algn="l" rtl="0"/>
            <a:r>
              <a:rPr lang="en" sz="1500" b="0" i="0" u="none" baseline="0" dirty="0">
                <a:solidFill>
                  <a:prstClr val="black"/>
                </a:solidFill>
              </a:rPr>
              <a:t>5. </a:t>
            </a:r>
            <a:r>
              <a:rPr lang="en" sz="1500" b="0" i="0" u="sng" baseline="0" dirty="0">
                <a:solidFill>
                  <a:prstClr val="black"/>
                </a:solidFill>
              </a:rPr>
              <a:t>Be present</a:t>
            </a:r>
            <a:r>
              <a:rPr lang="en" sz="1500" b="0" i="0" u="none" baseline="0" dirty="0">
                <a:solidFill>
                  <a:prstClr val="black"/>
                </a:solidFill>
              </a:rPr>
              <a:t> and </a:t>
            </a:r>
            <a:r>
              <a:rPr lang="en" sz="1500" b="0" i="0" u="sng" baseline="0" dirty="0">
                <a:solidFill>
                  <a:prstClr val="black"/>
                </a:solidFill>
              </a:rPr>
              <a:t>respect</a:t>
            </a:r>
            <a:r>
              <a:rPr lang="en" sz="1500" b="0" i="0" u="none" baseline="0" dirty="0">
                <a:solidFill>
                  <a:prstClr val="black"/>
                </a:solidFill>
              </a:rPr>
              <a:t> the others and the confidentiality of the discussion. </a:t>
            </a:r>
          </a:p>
          <a:p>
            <a:pPr lvl="0" algn="l" rtl="0"/>
            <a:endParaRPr lang="en" sz="1500" dirty="0">
              <a:solidFill>
                <a:prstClr val="black"/>
              </a:solidFill>
            </a:endParaRPr>
          </a:p>
          <a:p>
            <a:pPr lvl="0" algn="l" rtl="0"/>
            <a:r>
              <a:rPr lang="en" sz="1500" b="0" i="0" u="none" baseline="0" dirty="0">
                <a:solidFill>
                  <a:prstClr val="black"/>
                </a:solidFill>
              </a:rPr>
              <a:t>6. </a:t>
            </a:r>
            <a:r>
              <a:rPr lang="en" sz="1500" b="0" i="0" u="sng" baseline="0" dirty="0">
                <a:solidFill>
                  <a:prstClr val="black"/>
                </a:solidFill>
              </a:rPr>
              <a:t>Find the hidden and bring together</a:t>
            </a:r>
            <a:r>
              <a:rPr lang="en" sz="1500" b="0" i="0" u="none" baseline="0" dirty="0">
                <a:solidFill>
                  <a:prstClr val="black"/>
                </a:solidFill>
              </a:rPr>
              <a:t>. Give space for incompleteness and boldly deal with emerging conflicts and find issues that have gone unnoticed. </a:t>
            </a:r>
          </a:p>
          <a:p>
            <a:pPr lvl="0" algn="l" rtl="0"/>
            <a:endParaRPr lang="en" sz="1500" dirty="0">
              <a:solidFill>
                <a:srgbClr val="E8114B"/>
              </a:solidFill>
            </a:endParaRPr>
          </a:p>
          <a:p>
            <a:pPr lvl="0" algn="l" rtl="0"/>
            <a:r>
              <a:rPr lang="en" sz="1500" b="0" i="0" u="none" baseline="0" dirty="0">
                <a:solidFill>
                  <a:prstClr val="black"/>
                </a:solidFill>
              </a:rPr>
              <a:t>Normal font – example script you can follow </a:t>
            </a:r>
          </a:p>
          <a:p>
            <a:pPr lvl="0" algn="l" rtl="0"/>
            <a:r>
              <a:rPr lang="en" sz="1500" b="0" i="1" u="none" baseline="0" dirty="0">
                <a:solidFill>
                  <a:prstClr val="black"/>
                </a:solidFill>
              </a:rPr>
              <a:t>Cursive </a:t>
            </a:r>
            <a:r>
              <a:rPr lang="en" sz="1500" b="0" i="0" u="none" baseline="0" dirty="0">
                <a:solidFill>
                  <a:prstClr val="black"/>
                </a:solidFill>
              </a:rPr>
              <a:t>–</a:t>
            </a:r>
            <a:r>
              <a:rPr lang="en" sz="1500" b="0" i="1" u="none" baseline="0" dirty="0">
                <a:solidFill>
                  <a:prstClr val="black"/>
                </a:solidFill>
              </a:rPr>
              <a:t> instructions for the facilitator </a:t>
            </a:r>
          </a:p>
          <a:p>
            <a:pPr lvl="0" algn="l" rtl="0"/>
            <a:r>
              <a:rPr lang="en" sz="1500" b="1" i="0" u="none" baseline="0" dirty="0">
                <a:solidFill>
                  <a:prstClr val="black"/>
                </a:solidFill>
              </a:rPr>
              <a:t>Bold</a:t>
            </a:r>
            <a:r>
              <a:rPr lang="en" sz="1500" b="0" i="0" u="none" baseline="0" dirty="0">
                <a:solidFill>
                  <a:prstClr val="black"/>
                </a:solidFill>
              </a:rPr>
              <a:t> – edit as necessary </a:t>
            </a:r>
          </a:p>
        </p:txBody>
      </p:sp>
    </p:spTree>
    <p:extLst>
      <p:ext uri="{BB962C8B-B14F-4D97-AF65-F5344CB8AC3E}">
        <p14:creationId xmlns:p14="http://schemas.microsoft.com/office/powerpoint/2010/main" val="356280423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kstin paikkamerkki 2">
            <a:extLst>
              <a:ext uri="{FF2B5EF4-FFF2-40B4-BE49-F238E27FC236}">
                <a16:creationId xmlns:a16="http://schemas.microsoft.com/office/drawing/2014/main" id="{BFDF26C6-7727-45A0-8C92-6061A8513CE4}"/>
              </a:ext>
            </a:extLst>
          </p:cNvPr>
          <p:cNvSpPr txBox="1">
            <a:spLocks/>
          </p:cNvSpPr>
          <p:nvPr/>
        </p:nvSpPr>
        <p:spPr>
          <a:xfrm>
            <a:off x="6215104" y="1636616"/>
            <a:ext cx="5400000" cy="4381014"/>
          </a:xfrm>
          <a:prstGeom prst="rect">
            <a:avLst/>
          </a:prstGeom>
        </p:spPr>
        <p:txBody>
          <a:bodyPr/>
          <a:lstStyle>
            <a:lvl1pPr marL="239178" indent="-239178" algn="l" defTabSz="609585" rtl="0" eaLnBrk="1" latinLnBrk="0" hangingPunct="1">
              <a:spcBef>
                <a:spcPct val="20000"/>
              </a:spcBef>
              <a:buFont typeface="Lucida Grande"/>
              <a:buChar char="-"/>
              <a:defRPr sz="2133" b="0" i="0" kern="1200">
                <a:solidFill>
                  <a:schemeClr val="tx1"/>
                </a:solidFill>
                <a:latin typeface="+mn-lt"/>
                <a:ea typeface="+mn-ea"/>
                <a:cs typeface="Georgia"/>
              </a:defRPr>
            </a:lvl1pPr>
            <a:lvl2pPr marL="476239" indent="-237061" algn="l" defTabSz="609585" rtl="0" eaLnBrk="1" latinLnBrk="0" hangingPunct="1">
              <a:spcBef>
                <a:spcPct val="20000"/>
              </a:spcBef>
              <a:buFont typeface="Georgia" panose="02040502050405020303" pitchFamily="18" charset="0"/>
              <a:buChar char="–"/>
              <a:defRPr sz="1867" b="0" i="0" kern="1200">
                <a:solidFill>
                  <a:schemeClr val="tx1"/>
                </a:solidFill>
                <a:latin typeface="+mn-lt"/>
                <a:ea typeface="+mn-ea"/>
                <a:cs typeface="Georgia"/>
              </a:defRPr>
            </a:lvl2pPr>
            <a:lvl3pPr marL="715415" indent="-228594" algn="l" defTabSz="609585" rtl="0" eaLnBrk="1" latinLnBrk="0" hangingPunct="1">
              <a:spcBef>
                <a:spcPct val="20000"/>
              </a:spcBef>
              <a:buFont typeface="Georgia" panose="02040502050405020303" pitchFamily="18" charset="0"/>
              <a:buChar char="–"/>
              <a:defRPr sz="1600" b="0" i="0" kern="1200">
                <a:solidFill>
                  <a:schemeClr val="tx1"/>
                </a:solidFill>
                <a:latin typeface="+mn-lt"/>
                <a:ea typeface="+mn-ea"/>
                <a:cs typeface="Georgia"/>
              </a:defRPr>
            </a:lvl3pPr>
            <a:lvl4pPr marL="960943" indent="-228594" algn="l" defTabSz="609585" rtl="0" eaLnBrk="1" latinLnBrk="0" hangingPunct="1">
              <a:spcBef>
                <a:spcPct val="20000"/>
              </a:spcBef>
              <a:buFont typeface="Georgia" panose="02040502050405020303" pitchFamily="18" charset="0"/>
              <a:buChar char="–"/>
              <a:defRPr sz="1600" b="0" i="0" kern="1200">
                <a:solidFill>
                  <a:schemeClr val="tx1"/>
                </a:solidFill>
                <a:latin typeface="+mn-lt"/>
                <a:ea typeface="+mn-ea"/>
                <a:cs typeface="Georgia"/>
              </a:defRPr>
            </a:lvl4pPr>
            <a:lvl5pPr marL="2438339" indent="0" algn="ctr" defTabSz="609585" rtl="0" eaLnBrk="1" latinLnBrk="0" hangingPunct="1">
              <a:spcBef>
                <a:spcPct val="20000"/>
              </a:spcBef>
              <a:buFont typeface="Arial"/>
              <a:buNone/>
              <a:defRPr sz="1867" kern="1200">
                <a:solidFill>
                  <a:schemeClr val="bg1"/>
                </a:solidFill>
                <a:latin typeface="+mn-lt"/>
                <a:ea typeface="+mn-ea"/>
                <a:cs typeface="+mn-cs"/>
              </a:defRPr>
            </a:lvl5pPr>
            <a:lvl6pPr marL="3352716" indent="-304792" algn="l" defTabSz="609585" rtl="0" eaLnBrk="1" latinLnBrk="0" hangingPunct="1">
              <a:spcBef>
                <a:spcPct val="20000"/>
              </a:spcBef>
              <a:buFont typeface="Arial"/>
              <a:buChar char="•"/>
              <a:defRPr sz="2667" kern="1200">
                <a:solidFill>
                  <a:schemeClr val="tx1"/>
                </a:solidFill>
                <a:latin typeface="+mn-lt"/>
                <a:ea typeface="+mn-ea"/>
                <a:cs typeface="+mn-cs"/>
              </a:defRPr>
            </a:lvl6pPr>
            <a:lvl7pPr marL="3962301" indent="-304792" algn="l" defTabSz="609585" rtl="0" eaLnBrk="1" latinLnBrk="0" hangingPunct="1">
              <a:spcBef>
                <a:spcPct val="20000"/>
              </a:spcBef>
              <a:buFont typeface="Arial"/>
              <a:buChar char="•"/>
              <a:defRPr sz="2667" kern="1200">
                <a:solidFill>
                  <a:schemeClr val="tx1"/>
                </a:solidFill>
                <a:latin typeface="+mn-lt"/>
                <a:ea typeface="+mn-ea"/>
                <a:cs typeface="+mn-cs"/>
              </a:defRPr>
            </a:lvl7pPr>
            <a:lvl8pPr marL="4571886" indent="-304792" algn="l" defTabSz="609585" rtl="0" eaLnBrk="1" latinLnBrk="0" hangingPunct="1">
              <a:spcBef>
                <a:spcPct val="20000"/>
              </a:spcBef>
              <a:buFont typeface="Arial"/>
              <a:buChar char="•"/>
              <a:defRPr sz="2667" kern="1200">
                <a:solidFill>
                  <a:schemeClr val="tx1"/>
                </a:solidFill>
                <a:latin typeface="+mn-lt"/>
                <a:ea typeface="+mn-ea"/>
                <a:cs typeface="+mn-cs"/>
              </a:defRPr>
            </a:lvl8pPr>
            <a:lvl9pPr marL="5181470" indent="-304792" algn="l" defTabSz="609585" rtl="0" eaLnBrk="1" latinLnBrk="0" hangingPunct="1">
              <a:spcBef>
                <a:spcPct val="20000"/>
              </a:spcBef>
              <a:buFont typeface="Arial"/>
              <a:buChar char="•"/>
              <a:defRPr sz="2667" kern="1200">
                <a:solidFill>
                  <a:schemeClr val="tx1"/>
                </a:solidFill>
                <a:latin typeface="+mn-lt"/>
                <a:ea typeface="+mn-ea"/>
                <a:cs typeface="+mn-cs"/>
              </a:defRPr>
            </a:lvl9pPr>
          </a:lstStyle>
          <a:p>
            <a:pPr marL="0" indent="0" algn="l" rtl="0" fontAlgn="auto">
              <a:spcAft>
                <a:spcPts val="0"/>
              </a:spcAft>
              <a:buNone/>
            </a:pPr>
            <a:endParaRPr lang="en" sz="1500" dirty="0"/>
          </a:p>
        </p:txBody>
      </p:sp>
      <p:sp>
        <p:nvSpPr>
          <p:cNvPr id="6" name="Tekstin paikkamerkki 4">
            <a:extLst>
              <a:ext uri="{FF2B5EF4-FFF2-40B4-BE49-F238E27FC236}">
                <a16:creationId xmlns:a16="http://schemas.microsoft.com/office/drawing/2014/main" id="{F457069B-563A-4CCB-9DDF-C76D35409012}"/>
              </a:ext>
            </a:extLst>
          </p:cNvPr>
          <p:cNvSpPr txBox="1">
            <a:spLocks/>
          </p:cNvSpPr>
          <p:nvPr/>
        </p:nvSpPr>
        <p:spPr>
          <a:xfrm>
            <a:off x="6477575" y="833952"/>
            <a:ext cx="5400000" cy="5400000"/>
          </a:xfrm>
          <a:prstGeom prst="rect">
            <a:avLst/>
          </a:prstGeom>
        </p:spPr>
        <p:txBody>
          <a:bodyPr/>
          <a:lstStyle>
            <a:lvl1pPr marL="239178" indent="-239178" algn="l" defTabSz="609585" rtl="0" eaLnBrk="1" latinLnBrk="0" hangingPunct="1">
              <a:spcBef>
                <a:spcPct val="20000"/>
              </a:spcBef>
              <a:buFont typeface="Lucida Grande"/>
              <a:buChar char="-"/>
              <a:defRPr sz="2133" b="0" i="0" kern="1200">
                <a:solidFill>
                  <a:schemeClr val="tx1"/>
                </a:solidFill>
                <a:latin typeface="+mn-lt"/>
                <a:ea typeface="+mn-ea"/>
                <a:cs typeface="Georgia"/>
              </a:defRPr>
            </a:lvl1pPr>
            <a:lvl2pPr marL="476239" indent="-237061" algn="l" defTabSz="609585" rtl="0" eaLnBrk="1" latinLnBrk="0" hangingPunct="1">
              <a:spcBef>
                <a:spcPct val="20000"/>
              </a:spcBef>
              <a:buFont typeface="Georgia" panose="02040502050405020303" pitchFamily="18" charset="0"/>
              <a:buChar char="–"/>
              <a:defRPr sz="1867" b="0" i="0" kern="1200">
                <a:solidFill>
                  <a:schemeClr val="tx1"/>
                </a:solidFill>
                <a:latin typeface="+mn-lt"/>
                <a:ea typeface="+mn-ea"/>
                <a:cs typeface="Georgia"/>
              </a:defRPr>
            </a:lvl2pPr>
            <a:lvl3pPr marL="715415" indent="-228594" algn="l" defTabSz="609585" rtl="0" eaLnBrk="1" latinLnBrk="0" hangingPunct="1">
              <a:spcBef>
                <a:spcPct val="20000"/>
              </a:spcBef>
              <a:buFont typeface="Georgia" panose="02040502050405020303" pitchFamily="18" charset="0"/>
              <a:buChar char="–"/>
              <a:defRPr sz="1600" b="0" i="0" kern="1200">
                <a:solidFill>
                  <a:schemeClr val="tx1"/>
                </a:solidFill>
                <a:latin typeface="+mn-lt"/>
                <a:ea typeface="+mn-ea"/>
                <a:cs typeface="Georgia"/>
              </a:defRPr>
            </a:lvl3pPr>
            <a:lvl4pPr marL="960943" indent="-228594" algn="l" defTabSz="609585" rtl="0" eaLnBrk="1" latinLnBrk="0" hangingPunct="1">
              <a:spcBef>
                <a:spcPct val="20000"/>
              </a:spcBef>
              <a:buFont typeface="Georgia" panose="02040502050405020303" pitchFamily="18" charset="0"/>
              <a:buChar char="–"/>
              <a:defRPr sz="1600" b="0" i="0" kern="1200">
                <a:solidFill>
                  <a:schemeClr val="tx1"/>
                </a:solidFill>
                <a:latin typeface="+mn-lt"/>
                <a:ea typeface="+mn-ea"/>
                <a:cs typeface="Georgia"/>
              </a:defRPr>
            </a:lvl4pPr>
            <a:lvl5pPr marL="2438339" indent="0" algn="ctr" defTabSz="609585" rtl="0" eaLnBrk="1" latinLnBrk="0" hangingPunct="1">
              <a:spcBef>
                <a:spcPct val="20000"/>
              </a:spcBef>
              <a:buFont typeface="Arial"/>
              <a:buNone/>
              <a:defRPr sz="1867" kern="1200">
                <a:solidFill>
                  <a:schemeClr val="bg1"/>
                </a:solidFill>
                <a:latin typeface="+mn-lt"/>
                <a:ea typeface="+mn-ea"/>
                <a:cs typeface="+mn-cs"/>
              </a:defRPr>
            </a:lvl5pPr>
            <a:lvl6pPr marL="3352716" indent="-304792" algn="l" defTabSz="609585" rtl="0" eaLnBrk="1" latinLnBrk="0" hangingPunct="1">
              <a:spcBef>
                <a:spcPct val="20000"/>
              </a:spcBef>
              <a:buFont typeface="Arial"/>
              <a:buChar char="•"/>
              <a:defRPr sz="2667" kern="1200">
                <a:solidFill>
                  <a:schemeClr val="tx1"/>
                </a:solidFill>
                <a:latin typeface="+mn-lt"/>
                <a:ea typeface="+mn-ea"/>
                <a:cs typeface="+mn-cs"/>
              </a:defRPr>
            </a:lvl6pPr>
            <a:lvl7pPr marL="3962301" indent="-304792" algn="l" defTabSz="609585" rtl="0" eaLnBrk="1" latinLnBrk="0" hangingPunct="1">
              <a:spcBef>
                <a:spcPct val="20000"/>
              </a:spcBef>
              <a:buFont typeface="Arial"/>
              <a:buChar char="•"/>
              <a:defRPr sz="2667" kern="1200">
                <a:solidFill>
                  <a:schemeClr val="tx1"/>
                </a:solidFill>
                <a:latin typeface="+mn-lt"/>
                <a:ea typeface="+mn-ea"/>
                <a:cs typeface="+mn-cs"/>
              </a:defRPr>
            </a:lvl7pPr>
            <a:lvl8pPr marL="4571886" indent="-304792" algn="l" defTabSz="609585" rtl="0" eaLnBrk="1" latinLnBrk="0" hangingPunct="1">
              <a:spcBef>
                <a:spcPct val="20000"/>
              </a:spcBef>
              <a:buFont typeface="Arial"/>
              <a:buChar char="•"/>
              <a:defRPr sz="2667" kern="1200">
                <a:solidFill>
                  <a:schemeClr val="tx1"/>
                </a:solidFill>
                <a:latin typeface="+mn-lt"/>
                <a:ea typeface="+mn-ea"/>
                <a:cs typeface="+mn-cs"/>
              </a:defRPr>
            </a:lvl8pPr>
            <a:lvl9pPr marL="5181470" indent="-304792" algn="l" defTabSz="609585" rtl="0" eaLnBrk="1" latinLnBrk="0" hangingPunct="1">
              <a:spcBef>
                <a:spcPct val="20000"/>
              </a:spcBef>
              <a:buFont typeface="Arial"/>
              <a:buChar char="•"/>
              <a:defRPr sz="2667" kern="1200">
                <a:solidFill>
                  <a:schemeClr val="tx1"/>
                </a:solidFill>
                <a:latin typeface="+mn-lt"/>
                <a:ea typeface="+mn-ea"/>
                <a:cs typeface="+mn-cs"/>
              </a:defRPr>
            </a:lvl9pPr>
          </a:lstStyle>
          <a:p>
            <a:pPr marL="0" indent="0" algn="l" rtl="0" fontAlgn="auto">
              <a:spcBef>
                <a:spcPts val="0"/>
              </a:spcBef>
              <a:spcAft>
                <a:spcPts val="0"/>
              </a:spcAft>
              <a:buNone/>
            </a:pPr>
            <a:r>
              <a:rPr lang="en" sz="1800" b="1" i="0" u="none" baseline="0" dirty="0">
                <a:solidFill>
                  <a:schemeClr val="bg1"/>
                </a:solidFill>
                <a:latin typeface="+mj-lt"/>
                <a:ea typeface="+mj-lt"/>
                <a:cs typeface="+mj-lt"/>
              </a:rPr>
              <a:t>Ground rules and trust (2/2)</a:t>
            </a:r>
          </a:p>
          <a:p>
            <a:pPr marL="0" indent="0" algn="l" rtl="0" fontAlgn="auto">
              <a:spcBef>
                <a:spcPts val="0"/>
              </a:spcBef>
              <a:spcAft>
                <a:spcPts val="0"/>
              </a:spcAft>
              <a:buNone/>
            </a:pPr>
            <a:endParaRPr lang="en" sz="1500" dirty="0">
              <a:solidFill>
                <a:schemeClr val="bg1"/>
              </a:solidFill>
            </a:endParaRPr>
          </a:p>
          <a:p>
            <a:pPr marL="0" indent="0" algn="l" rtl="0" fontAlgn="auto">
              <a:spcBef>
                <a:spcPts val="0"/>
              </a:spcBef>
              <a:spcAft>
                <a:spcPts val="0"/>
              </a:spcAft>
              <a:buNone/>
            </a:pPr>
            <a:r>
              <a:rPr lang="en" sz="1600" b="0" i="0" u="none" baseline="0" dirty="0">
                <a:solidFill>
                  <a:schemeClr val="bg1"/>
                </a:solidFill>
              </a:rPr>
              <a:t>Now, we should agree on the confidentiality of this discussion. I hope that you will continue the discussion even after this event has ended, and I hope that you will continue it in such a way that none of the individual participants can be identified from any comments or quotes. Is that OK with everyone? </a:t>
            </a:r>
          </a:p>
          <a:p>
            <a:pPr marL="0" indent="0" algn="l" rtl="0" fontAlgn="auto">
              <a:spcBef>
                <a:spcPts val="0"/>
              </a:spcBef>
              <a:spcAft>
                <a:spcPts val="0"/>
              </a:spcAft>
              <a:buNone/>
            </a:pPr>
            <a:endParaRPr lang="en" sz="1600" dirty="0">
              <a:solidFill>
                <a:schemeClr val="bg1"/>
              </a:solidFill>
            </a:endParaRPr>
          </a:p>
          <a:p>
            <a:pPr marL="0" indent="0" algn="l" rtl="0" fontAlgn="auto">
              <a:spcBef>
                <a:spcPts val="0"/>
              </a:spcBef>
              <a:spcAft>
                <a:spcPts val="0"/>
              </a:spcAft>
              <a:buNone/>
            </a:pPr>
            <a:r>
              <a:rPr lang="en" sz="1600" b="0" i="1" u="none" baseline="0" dirty="0">
                <a:solidFill>
                  <a:schemeClr val="bg1"/>
                </a:solidFill>
              </a:rPr>
              <a:t>Get everyone’s acknowledgment. </a:t>
            </a:r>
          </a:p>
        </p:txBody>
      </p:sp>
      <p:sp>
        <p:nvSpPr>
          <p:cNvPr id="5" name="Tekstiruutu 4">
            <a:extLst>
              <a:ext uri="{FF2B5EF4-FFF2-40B4-BE49-F238E27FC236}">
                <a16:creationId xmlns:a16="http://schemas.microsoft.com/office/drawing/2014/main" id="{68491DA4-035A-4F18-A1EB-C20C3D5EAE94}"/>
              </a:ext>
            </a:extLst>
          </p:cNvPr>
          <p:cNvSpPr txBox="1"/>
          <p:nvPr/>
        </p:nvSpPr>
        <p:spPr>
          <a:xfrm>
            <a:off x="314425" y="833952"/>
            <a:ext cx="5400000" cy="3785652"/>
          </a:xfrm>
          <a:prstGeom prst="rect">
            <a:avLst/>
          </a:prstGeom>
          <a:noFill/>
        </p:spPr>
        <p:txBody>
          <a:bodyPr wrap="square" rtlCol="0">
            <a:spAutoFit/>
          </a:bodyPr>
          <a:lstStyle/>
          <a:p>
            <a:pPr lvl="0" algn="l" rtl="0"/>
            <a:r>
              <a:rPr lang="en" sz="1500" b="0" i="1" u="none" baseline="0" dirty="0">
                <a:solidFill>
                  <a:prstClr val="black"/>
                </a:solidFill>
              </a:rPr>
              <a:t>Minutes</a:t>
            </a:r>
            <a:r>
              <a:rPr lang="en" sz="1500" b="0" i="0" u="none" baseline="0" dirty="0">
                <a:solidFill>
                  <a:prstClr val="black"/>
                </a:solidFill>
              </a:rPr>
              <a:t>	</a:t>
            </a:r>
            <a:r>
              <a:rPr lang="en" sz="1500" b="0" i="1" u="none" baseline="0" dirty="0">
                <a:solidFill>
                  <a:prstClr val="black"/>
                </a:solidFill>
              </a:rPr>
              <a:t>Start time</a:t>
            </a:r>
            <a:r>
              <a:rPr lang="en" sz="1500" b="0" i="0" u="none" baseline="0" dirty="0">
                <a:solidFill>
                  <a:prstClr val="black"/>
                </a:solidFill>
              </a:rPr>
              <a:t>	</a:t>
            </a:r>
            <a:r>
              <a:rPr lang="en" sz="1500" b="0" i="1" u="none" baseline="0" dirty="0">
                <a:solidFill>
                  <a:prstClr val="black"/>
                </a:solidFill>
              </a:rPr>
              <a:t>Section</a:t>
            </a:r>
          </a:p>
          <a:p>
            <a:pPr lvl="0" algn="l" rtl="0"/>
            <a:endParaRPr lang="en" sz="1500" i="1" dirty="0">
              <a:solidFill>
                <a:prstClr val="black"/>
              </a:solidFill>
            </a:endParaRPr>
          </a:p>
          <a:p>
            <a:pPr lvl="0" algn="l" rtl="0"/>
            <a:r>
              <a:rPr lang="en" sz="1500" b="1" i="0" u="none" baseline="0" dirty="0">
                <a:solidFill>
                  <a:prstClr val="black"/>
                </a:solidFill>
              </a:rPr>
              <a:t>5 </a:t>
            </a:r>
            <a:r>
              <a:rPr lang="en" sz="1500" b="0" i="0" u="none" baseline="0" dirty="0">
                <a:solidFill>
                  <a:prstClr val="black"/>
                </a:solidFill>
              </a:rPr>
              <a:t>	</a:t>
            </a:r>
            <a:r>
              <a:rPr lang="en" sz="1500" b="1" i="0" u="none" baseline="0" dirty="0">
                <a:solidFill>
                  <a:prstClr val="black"/>
                </a:solidFill>
              </a:rPr>
              <a:t>12:00</a:t>
            </a:r>
            <a:r>
              <a:rPr lang="en" sz="1500" b="0" i="0" u="none" baseline="0" dirty="0">
                <a:solidFill>
                  <a:prstClr val="black"/>
                </a:solidFill>
              </a:rPr>
              <a:t>	Start </a:t>
            </a:r>
          </a:p>
          <a:p>
            <a:pPr lvl="0" algn="l" rtl="0"/>
            <a:r>
              <a:rPr lang="en" sz="1500" b="1" i="0" u="none" baseline="0" dirty="0">
                <a:solidFill>
                  <a:prstClr val="black"/>
                </a:solidFill>
              </a:rPr>
              <a:t>5</a:t>
            </a:r>
            <a:r>
              <a:rPr lang="en" sz="1500" b="0" i="0" u="none" baseline="0" dirty="0">
                <a:solidFill>
                  <a:prstClr val="black"/>
                </a:solidFill>
              </a:rPr>
              <a:t>	</a:t>
            </a:r>
            <a:r>
              <a:rPr lang="en" sz="1500" b="1" i="0" u="none" baseline="0" dirty="0">
                <a:solidFill>
                  <a:prstClr val="black"/>
                </a:solidFill>
              </a:rPr>
              <a:t>12:05</a:t>
            </a:r>
            <a:r>
              <a:rPr lang="en" sz="1500" b="0" i="0" u="none" baseline="0" dirty="0">
                <a:solidFill>
                  <a:prstClr val="black"/>
                </a:solidFill>
              </a:rPr>
              <a:t>	</a:t>
            </a:r>
            <a:r>
              <a:rPr lang="en" sz="1500" b="1" i="0" u="sng" baseline="0" dirty="0">
                <a:solidFill>
                  <a:prstClr val="black"/>
                </a:solidFill>
              </a:rPr>
              <a:t>Ground rules and trust </a:t>
            </a:r>
          </a:p>
          <a:p>
            <a:pPr lvl="0" algn="l" rtl="0"/>
            <a:r>
              <a:rPr lang="en" sz="1500" b="1" i="0" u="none" baseline="0" dirty="0">
                <a:solidFill>
                  <a:prstClr val="black"/>
                </a:solidFill>
              </a:rPr>
              <a:t>5</a:t>
            </a:r>
            <a:r>
              <a:rPr lang="en" sz="1500" b="0" i="0" u="none" baseline="0" dirty="0">
                <a:solidFill>
                  <a:prstClr val="black"/>
                </a:solidFill>
              </a:rPr>
              <a:t>	</a:t>
            </a:r>
            <a:r>
              <a:rPr lang="en" sz="1500" b="1" i="0" u="none" baseline="0" dirty="0">
                <a:solidFill>
                  <a:prstClr val="black"/>
                </a:solidFill>
              </a:rPr>
              <a:t>12:10</a:t>
            </a:r>
            <a:r>
              <a:rPr lang="en" sz="1500" b="0" i="0" u="none" baseline="0" dirty="0">
                <a:solidFill>
                  <a:prstClr val="black"/>
                </a:solidFill>
              </a:rPr>
              <a:t>	Participants’ introductions </a:t>
            </a:r>
          </a:p>
          <a:p>
            <a:pPr lvl="0" algn="l" rtl="0"/>
            <a:r>
              <a:rPr lang="en" sz="1500" b="1" i="0" u="none" baseline="0" dirty="0">
                <a:solidFill>
                  <a:prstClr val="black"/>
                </a:solidFill>
              </a:rPr>
              <a:t>5 </a:t>
            </a:r>
            <a:r>
              <a:rPr lang="en" sz="1500" b="0" i="0" u="none" baseline="0" dirty="0">
                <a:solidFill>
                  <a:prstClr val="black"/>
                </a:solidFill>
              </a:rPr>
              <a:t>	</a:t>
            </a:r>
            <a:r>
              <a:rPr lang="en" sz="1500" b="1" i="0" u="none" baseline="0" dirty="0">
                <a:solidFill>
                  <a:prstClr val="black"/>
                </a:solidFill>
              </a:rPr>
              <a:t>12:15</a:t>
            </a:r>
            <a:r>
              <a:rPr lang="en" sz="1500" b="0" i="0" u="none" baseline="0" dirty="0">
                <a:solidFill>
                  <a:prstClr val="black"/>
                </a:solidFill>
              </a:rPr>
              <a:t>	Introducing the topic </a:t>
            </a:r>
          </a:p>
          <a:p>
            <a:pPr lvl="0" algn="l" rtl="0"/>
            <a:r>
              <a:rPr lang="en" sz="1500" b="1" i="0" u="none" baseline="0" dirty="0">
                <a:solidFill>
                  <a:prstClr val="black"/>
                </a:solidFill>
              </a:rPr>
              <a:t>40 </a:t>
            </a:r>
            <a:r>
              <a:rPr lang="en" sz="1500" b="0" i="0" u="none" baseline="0" dirty="0">
                <a:solidFill>
                  <a:prstClr val="black"/>
                </a:solidFill>
              </a:rPr>
              <a:t>	</a:t>
            </a:r>
            <a:r>
              <a:rPr lang="en" sz="1500" b="1" i="0" u="none" baseline="0" dirty="0">
                <a:solidFill>
                  <a:prstClr val="black"/>
                </a:solidFill>
              </a:rPr>
              <a:t>12:20</a:t>
            </a:r>
            <a:r>
              <a:rPr lang="en" sz="1500" b="0" i="0" u="none" baseline="0" dirty="0">
                <a:solidFill>
                  <a:prstClr val="black"/>
                </a:solidFill>
              </a:rPr>
              <a:t>	Talking in pairs </a:t>
            </a:r>
          </a:p>
          <a:p>
            <a:pPr lvl="0" algn="l" rtl="0"/>
            <a:r>
              <a:rPr lang="en" sz="1500" b="1" i="0" u="none" baseline="0" dirty="0">
                <a:solidFill>
                  <a:prstClr val="black"/>
                </a:solidFill>
              </a:rPr>
              <a:t>45</a:t>
            </a:r>
            <a:r>
              <a:rPr lang="en" sz="1500" b="0" i="0" u="none" baseline="0" dirty="0">
                <a:solidFill>
                  <a:prstClr val="black"/>
                </a:solidFill>
              </a:rPr>
              <a:t>	</a:t>
            </a:r>
            <a:r>
              <a:rPr lang="en" sz="1500" b="1" i="0" u="none" baseline="0" dirty="0">
                <a:solidFill>
                  <a:prstClr val="black"/>
                </a:solidFill>
              </a:rPr>
              <a:t>13:00</a:t>
            </a:r>
            <a:r>
              <a:rPr lang="en" sz="1500" b="0" i="0" u="none" baseline="0" dirty="0">
                <a:solidFill>
                  <a:prstClr val="black"/>
                </a:solidFill>
              </a:rPr>
              <a:t>	Adding depth to the discussion  </a:t>
            </a:r>
          </a:p>
          <a:p>
            <a:pPr lvl="0" algn="l" rtl="0"/>
            <a:r>
              <a:rPr lang="en" sz="1500" b="1" i="0" u="none" baseline="0" dirty="0">
                <a:solidFill>
                  <a:prstClr val="black"/>
                </a:solidFill>
              </a:rPr>
              <a:t>3 </a:t>
            </a:r>
            <a:r>
              <a:rPr lang="en" sz="1500" b="0" i="0" u="none" baseline="0" dirty="0">
                <a:solidFill>
                  <a:prstClr val="black"/>
                </a:solidFill>
              </a:rPr>
              <a:t>	</a:t>
            </a:r>
            <a:r>
              <a:rPr lang="en" sz="1500" b="1" i="0" u="none" baseline="0" dirty="0">
                <a:solidFill>
                  <a:prstClr val="black"/>
                </a:solidFill>
              </a:rPr>
              <a:t>13:45</a:t>
            </a:r>
            <a:r>
              <a:rPr lang="en" sz="1500" b="0" i="0" u="none" baseline="0" dirty="0">
                <a:solidFill>
                  <a:prstClr val="black"/>
                </a:solidFill>
              </a:rPr>
              <a:t>	Summarising the discussion individually </a:t>
            </a:r>
          </a:p>
          <a:p>
            <a:pPr lvl="0" algn="l" rtl="0"/>
            <a:r>
              <a:rPr lang="en" sz="1500" b="1" i="0" u="none" baseline="0" dirty="0">
                <a:solidFill>
                  <a:prstClr val="black"/>
                </a:solidFill>
              </a:rPr>
              <a:t>10</a:t>
            </a:r>
            <a:r>
              <a:rPr lang="en" sz="1500" b="0" i="0" u="none" baseline="0" dirty="0">
                <a:solidFill>
                  <a:prstClr val="black"/>
                </a:solidFill>
              </a:rPr>
              <a:t>	</a:t>
            </a:r>
            <a:r>
              <a:rPr lang="en" sz="1500" b="1" i="0" u="none" baseline="0" dirty="0">
                <a:solidFill>
                  <a:prstClr val="black"/>
                </a:solidFill>
              </a:rPr>
              <a:t>13:48</a:t>
            </a:r>
            <a:r>
              <a:rPr lang="en" sz="1500" b="0" i="0" u="none" baseline="0" dirty="0">
                <a:solidFill>
                  <a:prstClr val="black"/>
                </a:solidFill>
              </a:rPr>
              <a:t>	Quick recap </a:t>
            </a:r>
          </a:p>
          <a:p>
            <a:pPr lvl="0" algn="l" rtl="0"/>
            <a:r>
              <a:rPr lang="en" sz="1500" b="1" i="0" u="none" baseline="0" dirty="0">
                <a:solidFill>
                  <a:prstClr val="black"/>
                </a:solidFill>
              </a:rPr>
              <a:t>2</a:t>
            </a:r>
            <a:r>
              <a:rPr lang="en" sz="1500" b="0" i="0" u="none" baseline="0" dirty="0">
                <a:solidFill>
                  <a:prstClr val="black"/>
                </a:solidFill>
              </a:rPr>
              <a:t>	</a:t>
            </a:r>
            <a:r>
              <a:rPr lang="en" sz="1500" b="1" i="0" u="none" baseline="0" dirty="0">
                <a:solidFill>
                  <a:prstClr val="black"/>
                </a:solidFill>
              </a:rPr>
              <a:t>13:58</a:t>
            </a:r>
            <a:r>
              <a:rPr lang="en" sz="1500" b="0" i="0" u="none" baseline="0" dirty="0">
                <a:solidFill>
                  <a:prstClr val="black"/>
                </a:solidFill>
              </a:rPr>
              <a:t>	Thanking the participants </a:t>
            </a:r>
          </a:p>
          <a:p>
            <a:pPr lvl="0" algn="l" rtl="0"/>
            <a:r>
              <a:rPr lang="en" sz="1500" b="1" i="0" u="none" baseline="0" dirty="0">
                <a:solidFill>
                  <a:prstClr val="black"/>
                </a:solidFill>
              </a:rPr>
              <a:t>0</a:t>
            </a:r>
            <a:r>
              <a:rPr lang="en" sz="1500" b="0" i="0" u="none" baseline="0" dirty="0">
                <a:solidFill>
                  <a:prstClr val="black"/>
                </a:solidFill>
              </a:rPr>
              <a:t>	</a:t>
            </a:r>
            <a:r>
              <a:rPr lang="en" sz="1500" b="1" i="0" u="none" baseline="0" dirty="0">
                <a:solidFill>
                  <a:prstClr val="black"/>
                </a:solidFill>
              </a:rPr>
              <a:t>14:00  </a:t>
            </a:r>
            <a:r>
              <a:rPr lang="en" sz="1500" b="0" i="0" u="none" baseline="0" dirty="0">
                <a:solidFill>
                  <a:prstClr val="black"/>
                </a:solidFill>
              </a:rPr>
              <a:t>	End </a:t>
            </a:r>
          </a:p>
          <a:p>
            <a:pPr lvl="0" algn="l" rtl="0"/>
            <a:endParaRPr lang="en" sz="1500" dirty="0">
              <a:solidFill>
                <a:prstClr val="black"/>
              </a:solidFill>
            </a:endParaRPr>
          </a:p>
          <a:p>
            <a:pPr lvl="0" algn="l" rtl="0"/>
            <a:r>
              <a:rPr lang="en" sz="1500" b="0" i="0" u="none" baseline="0" dirty="0">
                <a:solidFill>
                  <a:prstClr val="black"/>
                </a:solidFill>
              </a:rPr>
              <a:t>Normal font – example script you can follow </a:t>
            </a:r>
          </a:p>
          <a:p>
            <a:pPr lvl="0" algn="l" rtl="0"/>
            <a:r>
              <a:rPr lang="en" sz="1500" b="0" i="1" u="none" baseline="0" dirty="0">
                <a:solidFill>
                  <a:prstClr val="black"/>
                </a:solidFill>
              </a:rPr>
              <a:t>Cursive </a:t>
            </a:r>
            <a:r>
              <a:rPr lang="en" sz="1500" b="0" i="0" u="none" baseline="0" dirty="0">
                <a:solidFill>
                  <a:prstClr val="black"/>
                </a:solidFill>
              </a:rPr>
              <a:t>–</a:t>
            </a:r>
            <a:r>
              <a:rPr lang="en" sz="1500" b="0" i="1" u="none" baseline="0" dirty="0">
                <a:solidFill>
                  <a:prstClr val="black"/>
                </a:solidFill>
              </a:rPr>
              <a:t> instructions for the facilitator </a:t>
            </a:r>
          </a:p>
          <a:p>
            <a:pPr lvl="0" algn="l" rtl="0"/>
            <a:r>
              <a:rPr lang="en" sz="1500" b="1" i="0" u="none" baseline="0" dirty="0">
                <a:solidFill>
                  <a:prstClr val="black"/>
                </a:solidFill>
              </a:rPr>
              <a:t>Bold</a:t>
            </a:r>
            <a:r>
              <a:rPr lang="en" sz="1500" b="0" i="0" u="none" baseline="0" dirty="0">
                <a:solidFill>
                  <a:prstClr val="black"/>
                </a:solidFill>
              </a:rPr>
              <a:t> – edit as necessary</a:t>
            </a:r>
          </a:p>
        </p:txBody>
      </p:sp>
    </p:spTree>
    <p:extLst>
      <p:ext uri="{BB962C8B-B14F-4D97-AF65-F5344CB8AC3E}">
        <p14:creationId xmlns:p14="http://schemas.microsoft.com/office/powerpoint/2010/main" val="91262183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kstin paikkamerkki 2">
            <a:extLst>
              <a:ext uri="{FF2B5EF4-FFF2-40B4-BE49-F238E27FC236}">
                <a16:creationId xmlns:a16="http://schemas.microsoft.com/office/drawing/2014/main" id="{BFDF26C6-7727-45A0-8C92-6061A8513CE4}"/>
              </a:ext>
            </a:extLst>
          </p:cNvPr>
          <p:cNvSpPr txBox="1">
            <a:spLocks/>
          </p:cNvSpPr>
          <p:nvPr/>
        </p:nvSpPr>
        <p:spPr>
          <a:xfrm>
            <a:off x="6215104" y="1636616"/>
            <a:ext cx="5400000" cy="4381014"/>
          </a:xfrm>
          <a:prstGeom prst="rect">
            <a:avLst/>
          </a:prstGeom>
        </p:spPr>
        <p:txBody>
          <a:bodyPr/>
          <a:lstStyle>
            <a:lvl1pPr marL="239178" indent="-239178" algn="l" defTabSz="609585" rtl="0" eaLnBrk="1" latinLnBrk="0" hangingPunct="1">
              <a:spcBef>
                <a:spcPct val="20000"/>
              </a:spcBef>
              <a:buFont typeface="Lucida Grande"/>
              <a:buChar char="-"/>
              <a:defRPr sz="2133" b="0" i="0" kern="1200">
                <a:solidFill>
                  <a:schemeClr val="tx1"/>
                </a:solidFill>
                <a:latin typeface="+mn-lt"/>
                <a:ea typeface="+mn-ea"/>
                <a:cs typeface="Georgia"/>
              </a:defRPr>
            </a:lvl1pPr>
            <a:lvl2pPr marL="476239" indent="-237061" algn="l" defTabSz="609585" rtl="0" eaLnBrk="1" latinLnBrk="0" hangingPunct="1">
              <a:spcBef>
                <a:spcPct val="20000"/>
              </a:spcBef>
              <a:buFont typeface="Georgia" panose="02040502050405020303" pitchFamily="18" charset="0"/>
              <a:buChar char="–"/>
              <a:defRPr sz="1867" b="0" i="0" kern="1200">
                <a:solidFill>
                  <a:schemeClr val="tx1"/>
                </a:solidFill>
                <a:latin typeface="+mn-lt"/>
                <a:ea typeface="+mn-ea"/>
                <a:cs typeface="Georgia"/>
              </a:defRPr>
            </a:lvl2pPr>
            <a:lvl3pPr marL="715415" indent="-228594" algn="l" defTabSz="609585" rtl="0" eaLnBrk="1" latinLnBrk="0" hangingPunct="1">
              <a:spcBef>
                <a:spcPct val="20000"/>
              </a:spcBef>
              <a:buFont typeface="Georgia" panose="02040502050405020303" pitchFamily="18" charset="0"/>
              <a:buChar char="–"/>
              <a:defRPr sz="1600" b="0" i="0" kern="1200">
                <a:solidFill>
                  <a:schemeClr val="tx1"/>
                </a:solidFill>
                <a:latin typeface="+mn-lt"/>
                <a:ea typeface="+mn-ea"/>
                <a:cs typeface="Georgia"/>
              </a:defRPr>
            </a:lvl3pPr>
            <a:lvl4pPr marL="960943" indent="-228594" algn="l" defTabSz="609585" rtl="0" eaLnBrk="1" latinLnBrk="0" hangingPunct="1">
              <a:spcBef>
                <a:spcPct val="20000"/>
              </a:spcBef>
              <a:buFont typeface="Georgia" panose="02040502050405020303" pitchFamily="18" charset="0"/>
              <a:buChar char="–"/>
              <a:defRPr sz="1600" b="0" i="0" kern="1200">
                <a:solidFill>
                  <a:schemeClr val="tx1"/>
                </a:solidFill>
                <a:latin typeface="+mn-lt"/>
                <a:ea typeface="+mn-ea"/>
                <a:cs typeface="Georgia"/>
              </a:defRPr>
            </a:lvl4pPr>
            <a:lvl5pPr marL="2438339" indent="0" algn="ctr" defTabSz="609585" rtl="0" eaLnBrk="1" latinLnBrk="0" hangingPunct="1">
              <a:spcBef>
                <a:spcPct val="20000"/>
              </a:spcBef>
              <a:buFont typeface="Arial"/>
              <a:buNone/>
              <a:defRPr sz="1867" kern="1200">
                <a:solidFill>
                  <a:schemeClr val="bg1"/>
                </a:solidFill>
                <a:latin typeface="+mn-lt"/>
                <a:ea typeface="+mn-ea"/>
                <a:cs typeface="+mn-cs"/>
              </a:defRPr>
            </a:lvl5pPr>
            <a:lvl6pPr marL="3352716" indent="-304792" algn="l" defTabSz="609585" rtl="0" eaLnBrk="1" latinLnBrk="0" hangingPunct="1">
              <a:spcBef>
                <a:spcPct val="20000"/>
              </a:spcBef>
              <a:buFont typeface="Arial"/>
              <a:buChar char="•"/>
              <a:defRPr sz="2667" kern="1200">
                <a:solidFill>
                  <a:schemeClr val="tx1"/>
                </a:solidFill>
                <a:latin typeface="+mn-lt"/>
                <a:ea typeface="+mn-ea"/>
                <a:cs typeface="+mn-cs"/>
              </a:defRPr>
            </a:lvl6pPr>
            <a:lvl7pPr marL="3962301" indent="-304792" algn="l" defTabSz="609585" rtl="0" eaLnBrk="1" latinLnBrk="0" hangingPunct="1">
              <a:spcBef>
                <a:spcPct val="20000"/>
              </a:spcBef>
              <a:buFont typeface="Arial"/>
              <a:buChar char="•"/>
              <a:defRPr sz="2667" kern="1200">
                <a:solidFill>
                  <a:schemeClr val="tx1"/>
                </a:solidFill>
                <a:latin typeface="+mn-lt"/>
                <a:ea typeface="+mn-ea"/>
                <a:cs typeface="+mn-cs"/>
              </a:defRPr>
            </a:lvl7pPr>
            <a:lvl8pPr marL="4571886" indent="-304792" algn="l" defTabSz="609585" rtl="0" eaLnBrk="1" latinLnBrk="0" hangingPunct="1">
              <a:spcBef>
                <a:spcPct val="20000"/>
              </a:spcBef>
              <a:buFont typeface="Arial"/>
              <a:buChar char="•"/>
              <a:defRPr sz="2667" kern="1200">
                <a:solidFill>
                  <a:schemeClr val="tx1"/>
                </a:solidFill>
                <a:latin typeface="+mn-lt"/>
                <a:ea typeface="+mn-ea"/>
                <a:cs typeface="+mn-cs"/>
              </a:defRPr>
            </a:lvl8pPr>
            <a:lvl9pPr marL="5181470" indent="-304792" algn="l" defTabSz="609585" rtl="0" eaLnBrk="1" latinLnBrk="0" hangingPunct="1">
              <a:spcBef>
                <a:spcPct val="20000"/>
              </a:spcBef>
              <a:buFont typeface="Arial"/>
              <a:buChar char="•"/>
              <a:defRPr sz="2667" kern="1200">
                <a:solidFill>
                  <a:schemeClr val="tx1"/>
                </a:solidFill>
                <a:latin typeface="+mn-lt"/>
                <a:ea typeface="+mn-ea"/>
                <a:cs typeface="+mn-cs"/>
              </a:defRPr>
            </a:lvl9pPr>
          </a:lstStyle>
          <a:p>
            <a:pPr marL="0" indent="0" algn="l" rtl="0" fontAlgn="auto">
              <a:spcAft>
                <a:spcPts val="0"/>
              </a:spcAft>
              <a:buNone/>
            </a:pPr>
            <a:endParaRPr lang="en" sz="1500" dirty="0"/>
          </a:p>
        </p:txBody>
      </p:sp>
      <p:sp>
        <p:nvSpPr>
          <p:cNvPr id="6" name="Tekstin paikkamerkki 4">
            <a:extLst>
              <a:ext uri="{FF2B5EF4-FFF2-40B4-BE49-F238E27FC236}">
                <a16:creationId xmlns:a16="http://schemas.microsoft.com/office/drawing/2014/main" id="{F457069B-563A-4CCB-9DDF-C76D35409012}"/>
              </a:ext>
            </a:extLst>
          </p:cNvPr>
          <p:cNvSpPr txBox="1">
            <a:spLocks/>
          </p:cNvSpPr>
          <p:nvPr/>
        </p:nvSpPr>
        <p:spPr>
          <a:xfrm>
            <a:off x="6477575" y="833952"/>
            <a:ext cx="5400000" cy="5400000"/>
          </a:xfrm>
          <a:prstGeom prst="rect">
            <a:avLst/>
          </a:prstGeom>
        </p:spPr>
        <p:txBody>
          <a:bodyPr/>
          <a:lstStyle>
            <a:lvl1pPr marL="239178" indent="-239178" algn="l" defTabSz="609585" rtl="0" eaLnBrk="1" latinLnBrk="0" hangingPunct="1">
              <a:spcBef>
                <a:spcPct val="20000"/>
              </a:spcBef>
              <a:buFont typeface="Lucida Grande"/>
              <a:buChar char="-"/>
              <a:defRPr sz="2133" b="0" i="0" kern="1200">
                <a:solidFill>
                  <a:schemeClr val="tx1"/>
                </a:solidFill>
                <a:latin typeface="+mn-lt"/>
                <a:ea typeface="+mn-ea"/>
                <a:cs typeface="Georgia"/>
              </a:defRPr>
            </a:lvl1pPr>
            <a:lvl2pPr marL="476239" indent="-237061" algn="l" defTabSz="609585" rtl="0" eaLnBrk="1" latinLnBrk="0" hangingPunct="1">
              <a:spcBef>
                <a:spcPct val="20000"/>
              </a:spcBef>
              <a:buFont typeface="Georgia" panose="02040502050405020303" pitchFamily="18" charset="0"/>
              <a:buChar char="–"/>
              <a:defRPr sz="1867" b="0" i="0" kern="1200">
                <a:solidFill>
                  <a:schemeClr val="tx1"/>
                </a:solidFill>
                <a:latin typeface="+mn-lt"/>
                <a:ea typeface="+mn-ea"/>
                <a:cs typeface="Georgia"/>
              </a:defRPr>
            </a:lvl2pPr>
            <a:lvl3pPr marL="715415" indent="-228594" algn="l" defTabSz="609585" rtl="0" eaLnBrk="1" latinLnBrk="0" hangingPunct="1">
              <a:spcBef>
                <a:spcPct val="20000"/>
              </a:spcBef>
              <a:buFont typeface="Georgia" panose="02040502050405020303" pitchFamily="18" charset="0"/>
              <a:buChar char="–"/>
              <a:defRPr sz="1600" b="0" i="0" kern="1200">
                <a:solidFill>
                  <a:schemeClr val="tx1"/>
                </a:solidFill>
                <a:latin typeface="+mn-lt"/>
                <a:ea typeface="+mn-ea"/>
                <a:cs typeface="Georgia"/>
              </a:defRPr>
            </a:lvl3pPr>
            <a:lvl4pPr marL="960943" indent="-228594" algn="l" defTabSz="609585" rtl="0" eaLnBrk="1" latinLnBrk="0" hangingPunct="1">
              <a:spcBef>
                <a:spcPct val="20000"/>
              </a:spcBef>
              <a:buFont typeface="Georgia" panose="02040502050405020303" pitchFamily="18" charset="0"/>
              <a:buChar char="–"/>
              <a:defRPr sz="1600" b="0" i="0" kern="1200">
                <a:solidFill>
                  <a:schemeClr val="tx1"/>
                </a:solidFill>
                <a:latin typeface="+mn-lt"/>
                <a:ea typeface="+mn-ea"/>
                <a:cs typeface="Georgia"/>
              </a:defRPr>
            </a:lvl4pPr>
            <a:lvl5pPr marL="2438339" indent="0" algn="ctr" defTabSz="609585" rtl="0" eaLnBrk="1" latinLnBrk="0" hangingPunct="1">
              <a:spcBef>
                <a:spcPct val="20000"/>
              </a:spcBef>
              <a:buFont typeface="Arial"/>
              <a:buNone/>
              <a:defRPr sz="1867" kern="1200">
                <a:solidFill>
                  <a:schemeClr val="bg1"/>
                </a:solidFill>
                <a:latin typeface="+mn-lt"/>
                <a:ea typeface="+mn-ea"/>
                <a:cs typeface="+mn-cs"/>
              </a:defRPr>
            </a:lvl5pPr>
            <a:lvl6pPr marL="3352716" indent="-304792" algn="l" defTabSz="609585" rtl="0" eaLnBrk="1" latinLnBrk="0" hangingPunct="1">
              <a:spcBef>
                <a:spcPct val="20000"/>
              </a:spcBef>
              <a:buFont typeface="Arial"/>
              <a:buChar char="•"/>
              <a:defRPr sz="2667" kern="1200">
                <a:solidFill>
                  <a:schemeClr val="tx1"/>
                </a:solidFill>
                <a:latin typeface="+mn-lt"/>
                <a:ea typeface="+mn-ea"/>
                <a:cs typeface="+mn-cs"/>
              </a:defRPr>
            </a:lvl6pPr>
            <a:lvl7pPr marL="3962301" indent="-304792" algn="l" defTabSz="609585" rtl="0" eaLnBrk="1" latinLnBrk="0" hangingPunct="1">
              <a:spcBef>
                <a:spcPct val="20000"/>
              </a:spcBef>
              <a:buFont typeface="Arial"/>
              <a:buChar char="•"/>
              <a:defRPr sz="2667" kern="1200">
                <a:solidFill>
                  <a:schemeClr val="tx1"/>
                </a:solidFill>
                <a:latin typeface="+mn-lt"/>
                <a:ea typeface="+mn-ea"/>
                <a:cs typeface="+mn-cs"/>
              </a:defRPr>
            </a:lvl7pPr>
            <a:lvl8pPr marL="4571886" indent="-304792" algn="l" defTabSz="609585" rtl="0" eaLnBrk="1" latinLnBrk="0" hangingPunct="1">
              <a:spcBef>
                <a:spcPct val="20000"/>
              </a:spcBef>
              <a:buFont typeface="Arial"/>
              <a:buChar char="•"/>
              <a:defRPr sz="2667" kern="1200">
                <a:solidFill>
                  <a:schemeClr val="tx1"/>
                </a:solidFill>
                <a:latin typeface="+mn-lt"/>
                <a:ea typeface="+mn-ea"/>
                <a:cs typeface="+mn-cs"/>
              </a:defRPr>
            </a:lvl8pPr>
            <a:lvl9pPr marL="5181470" indent="-304792" algn="l" defTabSz="609585" rtl="0" eaLnBrk="1" latinLnBrk="0" hangingPunct="1">
              <a:spcBef>
                <a:spcPct val="20000"/>
              </a:spcBef>
              <a:buFont typeface="Arial"/>
              <a:buChar char="•"/>
              <a:defRPr sz="2667" kern="1200">
                <a:solidFill>
                  <a:schemeClr val="tx1"/>
                </a:solidFill>
                <a:latin typeface="+mn-lt"/>
                <a:ea typeface="+mn-ea"/>
                <a:cs typeface="+mn-cs"/>
              </a:defRPr>
            </a:lvl9pPr>
          </a:lstStyle>
          <a:p>
            <a:pPr marL="0" lvl="0" indent="0" algn="l" defTabSz="914400" rtl="0">
              <a:spcBef>
                <a:spcPts val="0"/>
              </a:spcBef>
              <a:buNone/>
            </a:pPr>
            <a:r>
              <a:rPr lang="en" sz="1800" b="1" i="0" u="none" baseline="0" dirty="0">
                <a:solidFill>
                  <a:prstClr val="white"/>
                </a:solidFill>
                <a:latin typeface="Cambria"/>
                <a:cs typeface="+mn-cs"/>
              </a:rPr>
              <a:t>Participants’ introductions</a:t>
            </a:r>
          </a:p>
          <a:p>
            <a:pPr marL="0" lvl="0" indent="0" algn="l" defTabSz="914400" rtl="0">
              <a:spcBef>
                <a:spcPts val="0"/>
              </a:spcBef>
              <a:buNone/>
            </a:pPr>
            <a:endParaRPr lang="en" sz="1500" dirty="0">
              <a:solidFill>
                <a:prstClr val="white"/>
              </a:solidFill>
              <a:cs typeface="+mn-cs"/>
            </a:endParaRPr>
          </a:p>
          <a:p>
            <a:pPr marL="0" lvl="0" indent="0" algn="l" defTabSz="914400" rtl="0">
              <a:spcBef>
                <a:spcPts val="0"/>
              </a:spcBef>
              <a:buNone/>
            </a:pPr>
            <a:r>
              <a:rPr lang="en" sz="1600" b="0" i="0" u="none" baseline="0" dirty="0">
                <a:solidFill>
                  <a:prstClr val="white"/>
                </a:solidFill>
                <a:ea typeface="+mn-ea"/>
                <a:cs typeface="+mn-cs"/>
              </a:rPr>
              <a:t>Let’s do a quick round of introductions. Just state your name and where you’re from.</a:t>
            </a:r>
          </a:p>
          <a:p>
            <a:pPr marL="0" lvl="0" indent="0" algn="l" defTabSz="914400" rtl="0">
              <a:spcBef>
                <a:spcPts val="0"/>
              </a:spcBef>
              <a:buNone/>
            </a:pPr>
            <a:endParaRPr lang="en" sz="1600" dirty="0">
              <a:solidFill>
                <a:prstClr val="white"/>
              </a:solidFill>
              <a:cs typeface="+mn-cs"/>
            </a:endParaRPr>
          </a:p>
          <a:p>
            <a:pPr marL="0" lvl="0" indent="0" algn="l" defTabSz="914400" rtl="0">
              <a:spcBef>
                <a:spcPts val="0"/>
              </a:spcBef>
              <a:buNone/>
            </a:pPr>
            <a:r>
              <a:rPr lang="en" sz="1600" b="0" i="0" u="none" baseline="0" dirty="0">
                <a:solidFill>
                  <a:prstClr val="white"/>
                </a:solidFill>
                <a:ea typeface="+mn-ea"/>
                <a:cs typeface="+mn-cs"/>
              </a:rPr>
              <a:t>(</a:t>
            </a:r>
            <a:r>
              <a:rPr lang="en" sz="1600" b="0" i="1" u="none" baseline="0" dirty="0">
                <a:solidFill>
                  <a:prstClr val="white"/>
                </a:solidFill>
                <a:ea typeface="+mn-ea"/>
                <a:cs typeface="+mn-cs"/>
              </a:rPr>
              <a:t>You can say this, for example: </a:t>
            </a:r>
            <a:r>
              <a:rPr lang="en" sz="1600" b="0" i="0" u="none" baseline="0" dirty="0">
                <a:solidFill>
                  <a:prstClr val="white"/>
                </a:solidFill>
                <a:ea typeface="+mn-ea"/>
                <a:cs typeface="+mn-cs"/>
              </a:rPr>
              <a:t>Let’s keep the introductions brief so we have more time to discuss the actual topic.) </a:t>
            </a:r>
          </a:p>
          <a:p>
            <a:pPr marL="0" lvl="0" indent="0" algn="l" defTabSz="914400" rtl="0">
              <a:spcBef>
                <a:spcPts val="0"/>
              </a:spcBef>
              <a:buNone/>
            </a:pPr>
            <a:endParaRPr lang="en" sz="1600" dirty="0">
              <a:solidFill>
                <a:prstClr val="white"/>
              </a:solidFill>
              <a:cs typeface="+mn-cs"/>
            </a:endParaRPr>
          </a:p>
          <a:p>
            <a:pPr marL="0" lvl="0" indent="0" algn="l" defTabSz="914400" rtl="0">
              <a:spcBef>
                <a:spcPts val="0"/>
              </a:spcBef>
              <a:buNone/>
            </a:pPr>
            <a:r>
              <a:rPr lang="en" sz="1600" b="0" i="0" u="none" baseline="0" dirty="0">
                <a:solidFill>
                  <a:prstClr val="white"/>
                </a:solidFill>
                <a:ea typeface="+mn-ea"/>
                <a:cs typeface="+mn-cs"/>
              </a:rPr>
              <a:t>We’ll start with you. Please go ahead.</a:t>
            </a:r>
          </a:p>
        </p:txBody>
      </p:sp>
      <p:sp>
        <p:nvSpPr>
          <p:cNvPr id="5" name="Tekstiruutu 4">
            <a:extLst>
              <a:ext uri="{FF2B5EF4-FFF2-40B4-BE49-F238E27FC236}">
                <a16:creationId xmlns:a16="http://schemas.microsoft.com/office/drawing/2014/main" id="{68491DA4-035A-4F18-A1EB-C20C3D5EAE94}"/>
              </a:ext>
            </a:extLst>
          </p:cNvPr>
          <p:cNvSpPr txBox="1"/>
          <p:nvPr/>
        </p:nvSpPr>
        <p:spPr>
          <a:xfrm>
            <a:off x="314425" y="833952"/>
            <a:ext cx="5400000" cy="3785652"/>
          </a:xfrm>
          <a:prstGeom prst="rect">
            <a:avLst/>
          </a:prstGeom>
          <a:noFill/>
        </p:spPr>
        <p:txBody>
          <a:bodyPr wrap="square" rtlCol="0">
            <a:spAutoFit/>
          </a:bodyPr>
          <a:lstStyle/>
          <a:p>
            <a:pPr lvl="0" algn="l" rtl="0"/>
            <a:r>
              <a:rPr lang="en" sz="1500" b="0" i="1" u="none" baseline="0" dirty="0">
                <a:solidFill>
                  <a:prstClr val="black"/>
                </a:solidFill>
              </a:rPr>
              <a:t>Minutes</a:t>
            </a:r>
            <a:r>
              <a:rPr lang="en" sz="1500" b="0" i="0" u="none" baseline="0" dirty="0">
                <a:solidFill>
                  <a:prstClr val="black"/>
                </a:solidFill>
              </a:rPr>
              <a:t>	</a:t>
            </a:r>
            <a:r>
              <a:rPr lang="en" sz="1500" b="0" i="1" u="none" baseline="0" dirty="0">
                <a:solidFill>
                  <a:prstClr val="black"/>
                </a:solidFill>
              </a:rPr>
              <a:t>Start time</a:t>
            </a:r>
            <a:r>
              <a:rPr lang="en" sz="1500" b="0" i="0" u="none" baseline="0" dirty="0">
                <a:solidFill>
                  <a:prstClr val="black"/>
                </a:solidFill>
              </a:rPr>
              <a:t>	</a:t>
            </a:r>
            <a:r>
              <a:rPr lang="en" sz="1500" b="0" i="1" u="none" baseline="0" dirty="0">
                <a:solidFill>
                  <a:prstClr val="black"/>
                </a:solidFill>
              </a:rPr>
              <a:t>Section</a:t>
            </a:r>
          </a:p>
          <a:p>
            <a:pPr lvl="0" algn="l" rtl="0"/>
            <a:endParaRPr lang="en" sz="1500" i="1" dirty="0">
              <a:solidFill>
                <a:prstClr val="black"/>
              </a:solidFill>
            </a:endParaRPr>
          </a:p>
          <a:p>
            <a:pPr lvl="0" algn="l" rtl="0"/>
            <a:r>
              <a:rPr lang="en" sz="1500" b="1" i="0" u="none" baseline="0" dirty="0">
                <a:solidFill>
                  <a:prstClr val="black"/>
                </a:solidFill>
              </a:rPr>
              <a:t>5 </a:t>
            </a:r>
            <a:r>
              <a:rPr lang="en" sz="1500" b="0" i="0" u="none" baseline="0" dirty="0">
                <a:solidFill>
                  <a:prstClr val="black"/>
                </a:solidFill>
              </a:rPr>
              <a:t>	</a:t>
            </a:r>
            <a:r>
              <a:rPr lang="en" sz="1500" b="1" i="0" u="none" baseline="0" dirty="0">
                <a:solidFill>
                  <a:prstClr val="black"/>
                </a:solidFill>
              </a:rPr>
              <a:t>12:00</a:t>
            </a:r>
            <a:r>
              <a:rPr lang="en" sz="1500" b="0" i="0" u="none" baseline="0" dirty="0">
                <a:solidFill>
                  <a:prstClr val="black"/>
                </a:solidFill>
              </a:rPr>
              <a:t>	Start </a:t>
            </a:r>
          </a:p>
          <a:p>
            <a:pPr lvl="0" algn="l" rtl="0"/>
            <a:r>
              <a:rPr lang="en" sz="1500" b="1" i="0" u="none" baseline="0" dirty="0">
                <a:solidFill>
                  <a:prstClr val="black"/>
                </a:solidFill>
              </a:rPr>
              <a:t>5</a:t>
            </a:r>
            <a:r>
              <a:rPr lang="en" sz="1500" b="0" i="0" u="none" baseline="0" dirty="0">
                <a:solidFill>
                  <a:prstClr val="black"/>
                </a:solidFill>
              </a:rPr>
              <a:t>	</a:t>
            </a:r>
            <a:r>
              <a:rPr lang="en" sz="1500" b="1" i="0" u="none" baseline="0" dirty="0">
                <a:solidFill>
                  <a:prstClr val="black"/>
                </a:solidFill>
              </a:rPr>
              <a:t>12:05</a:t>
            </a:r>
            <a:r>
              <a:rPr lang="en" sz="1500" b="0" i="0" u="none" baseline="0" dirty="0">
                <a:solidFill>
                  <a:prstClr val="black"/>
                </a:solidFill>
              </a:rPr>
              <a:t>	Ground rules and trust </a:t>
            </a:r>
          </a:p>
          <a:p>
            <a:pPr lvl="0" algn="l" rtl="0"/>
            <a:r>
              <a:rPr lang="en" sz="1500" b="1" i="0" u="none" baseline="0" dirty="0">
                <a:solidFill>
                  <a:prstClr val="black"/>
                </a:solidFill>
              </a:rPr>
              <a:t>5</a:t>
            </a:r>
            <a:r>
              <a:rPr lang="en" sz="1500" b="0" i="0" u="none" baseline="0" dirty="0">
                <a:solidFill>
                  <a:prstClr val="black"/>
                </a:solidFill>
              </a:rPr>
              <a:t>	</a:t>
            </a:r>
            <a:r>
              <a:rPr lang="en" sz="1500" b="1" i="0" u="none" baseline="0" dirty="0">
                <a:solidFill>
                  <a:prstClr val="black"/>
                </a:solidFill>
              </a:rPr>
              <a:t>12:10</a:t>
            </a:r>
            <a:r>
              <a:rPr lang="en" sz="1500" b="0" i="0" u="none" baseline="0" dirty="0">
                <a:solidFill>
                  <a:prstClr val="black"/>
                </a:solidFill>
              </a:rPr>
              <a:t>	</a:t>
            </a:r>
            <a:r>
              <a:rPr lang="en" sz="1500" b="1" i="0" u="sng" baseline="0" dirty="0">
                <a:solidFill>
                  <a:prstClr val="black"/>
                </a:solidFill>
              </a:rPr>
              <a:t>Participants’ introductions</a:t>
            </a:r>
            <a:r>
              <a:rPr lang="en" sz="1500" b="0" i="0" u="none" baseline="0" dirty="0">
                <a:solidFill>
                  <a:prstClr val="black"/>
                </a:solidFill>
              </a:rPr>
              <a:t> </a:t>
            </a:r>
          </a:p>
          <a:p>
            <a:pPr lvl="0" algn="l" rtl="0"/>
            <a:r>
              <a:rPr lang="en" sz="1500" b="1" i="0" u="none" baseline="0" dirty="0">
                <a:solidFill>
                  <a:prstClr val="black"/>
                </a:solidFill>
              </a:rPr>
              <a:t>5 </a:t>
            </a:r>
            <a:r>
              <a:rPr lang="en" sz="1500" b="0" i="0" u="none" baseline="0" dirty="0">
                <a:solidFill>
                  <a:prstClr val="black"/>
                </a:solidFill>
              </a:rPr>
              <a:t>	</a:t>
            </a:r>
            <a:r>
              <a:rPr lang="en" sz="1500" b="1" i="0" u="none" baseline="0" dirty="0">
                <a:solidFill>
                  <a:prstClr val="black"/>
                </a:solidFill>
              </a:rPr>
              <a:t>12:15</a:t>
            </a:r>
            <a:r>
              <a:rPr lang="en" sz="1500" b="0" i="0" u="none" baseline="0" dirty="0">
                <a:solidFill>
                  <a:prstClr val="black"/>
                </a:solidFill>
              </a:rPr>
              <a:t>	Introducing the topic </a:t>
            </a:r>
          </a:p>
          <a:p>
            <a:pPr lvl="0" algn="l" rtl="0"/>
            <a:r>
              <a:rPr lang="en" sz="1500" b="1" i="0" u="none" baseline="0" dirty="0">
                <a:solidFill>
                  <a:prstClr val="black"/>
                </a:solidFill>
              </a:rPr>
              <a:t>40 </a:t>
            </a:r>
            <a:r>
              <a:rPr lang="en" sz="1500" b="0" i="0" u="none" baseline="0" dirty="0">
                <a:solidFill>
                  <a:prstClr val="black"/>
                </a:solidFill>
              </a:rPr>
              <a:t>	</a:t>
            </a:r>
            <a:r>
              <a:rPr lang="en" sz="1500" b="1" i="0" u="none" baseline="0" dirty="0">
                <a:solidFill>
                  <a:prstClr val="black"/>
                </a:solidFill>
              </a:rPr>
              <a:t>12:20</a:t>
            </a:r>
            <a:r>
              <a:rPr lang="en" sz="1500" b="0" i="0" u="none" baseline="0" dirty="0">
                <a:solidFill>
                  <a:prstClr val="black"/>
                </a:solidFill>
              </a:rPr>
              <a:t>	Talking in pairs </a:t>
            </a:r>
          </a:p>
          <a:p>
            <a:pPr lvl="0" algn="l" rtl="0"/>
            <a:r>
              <a:rPr lang="en" sz="1500" b="1" i="0" u="none" baseline="0" dirty="0">
                <a:solidFill>
                  <a:prstClr val="black"/>
                </a:solidFill>
              </a:rPr>
              <a:t>45</a:t>
            </a:r>
            <a:r>
              <a:rPr lang="en" sz="1500" b="0" i="0" u="none" baseline="0" dirty="0">
                <a:solidFill>
                  <a:prstClr val="black"/>
                </a:solidFill>
              </a:rPr>
              <a:t>	</a:t>
            </a:r>
            <a:r>
              <a:rPr lang="en" sz="1500" b="1" i="0" u="none" baseline="0" dirty="0">
                <a:solidFill>
                  <a:prstClr val="black"/>
                </a:solidFill>
              </a:rPr>
              <a:t>13:00</a:t>
            </a:r>
            <a:r>
              <a:rPr lang="en" sz="1500" b="0" i="0" u="none" baseline="0" dirty="0">
                <a:solidFill>
                  <a:prstClr val="black"/>
                </a:solidFill>
              </a:rPr>
              <a:t>	Adding depth to the discussion  </a:t>
            </a:r>
          </a:p>
          <a:p>
            <a:pPr lvl="0" algn="l" rtl="0"/>
            <a:r>
              <a:rPr lang="en" sz="1500" b="1" i="0" u="none" baseline="0" dirty="0">
                <a:solidFill>
                  <a:prstClr val="black"/>
                </a:solidFill>
              </a:rPr>
              <a:t>3 </a:t>
            </a:r>
            <a:r>
              <a:rPr lang="en" sz="1500" b="0" i="0" u="none" baseline="0" dirty="0">
                <a:solidFill>
                  <a:prstClr val="black"/>
                </a:solidFill>
              </a:rPr>
              <a:t>	</a:t>
            </a:r>
            <a:r>
              <a:rPr lang="en" sz="1500" b="1" i="0" u="none" baseline="0" dirty="0">
                <a:solidFill>
                  <a:prstClr val="black"/>
                </a:solidFill>
              </a:rPr>
              <a:t>13:45</a:t>
            </a:r>
            <a:r>
              <a:rPr lang="en" sz="1500" b="0" i="0" u="none" baseline="0" dirty="0">
                <a:solidFill>
                  <a:prstClr val="black"/>
                </a:solidFill>
              </a:rPr>
              <a:t>	Summarising the discussion individually </a:t>
            </a:r>
          </a:p>
          <a:p>
            <a:pPr lvl="0" algn="l" rtl="0"/>
            <a:r>
              <a:rPr lang="en" sz="1500" b="1" i="0" u="none" baseline="0" dirty="0">
                <a:solidFill>
                  <a:prstClr val="black"/>
                </a:solidFill>
              </a:rPr>
              <a:t>10</a:t>
            </a:r>
            <a:r>
              <a:rPr lang="en" sz="1500" b="0" i="0" u="none" baseline="0" dirty="0">
                <a:solidFill>
                  <a:prstClr val="black"/>
                </a:solidFill>
              </a:rPr>
              <a:t>	</a:t>
            </a:r>
            <a:r>
              <a:rPr lang="en" sz="1500" b="1" i="0" u="none" baseline="0" dirty="0">
                <a:solidFill>
                  <a:prstClr val="black"/>
                </a:solidFill>
              </a:rPr>
              <a:t>13:48</a:t>
            </a:r>
            <a:r>
              <a:rPr lang="en" sz="1500" b="0" i="0" u="none" baseline="0" dirty="0">
                <a:solidFill>
                  <a:prstClr val="black"/>
                </a:solidFill>
              </a:rPr>
              <a:t>	Quick recap </a:t>
            </a:r>
          </a:p>
          <a:p>
            <a:pPr lvl="0" algn="l" rtl="0"/>
            <a:r>
              <a:rPr lang="en" sz="1500" b="1" i="0" u="none" baseline="0" dirty="0">
                <a:solidFill>
                  <a:prstClr val="black"/>
                </a:solidFill>
              </a:rPr>
              <a:t>2</a:t>
            </a:r>
            <a:r>
              <a:rPr lang="en" sz="1500" b="0" i="0" u="none" baseline="0" dirty="0">
                <a:solidFill>
                  <a:prstClr val="black"/>
                </a:solidFill>
              </a:rPr>
              <a:t>	</a:t>
            </a:r>
            <a:r>
              <a:rPr lang="en" sz="1500" b="1" i="0" u="none" baseline="0" dirty="0">
                <a:solidFill>
                  <a:prstClr val="black"/>
                </a:solidFill>
              </a:rPr>
              <a:t>13:58</a:t>
            </a:r>
            <a:r>
              <a:rPr lang="en" sz="1500" b="0" i="0" u="none" baseline="0" dirty="0">
                <a:solidFill>
                  <a:prstClr val="black"/>
                </a:solidFill>
              </a:rPr>
              <a:t>	Thanking the participants </a:t>
            </a:r>
          </a:p>
          <a:p>
            <a:pPr lvl="0" algn="l" rtl="0"/>
            <a:r>
              <a:rPr lang="en" sz="1500" b="1" i="0" u="none" baseline="0" dirty="0">
                <a:solidFill>
                  <a:prstClr val="black"/>
                </a:solidFill>
              </a:rPr>
              <a:t>0</a:t>
            </a:r>
            <a:r>
              <a:rPr lang="en" sz="1500" b="0" i="0" u="none" baseline="0" dirty="0">
                <a:solidFill>
                  <a:prstClr val="black"/>
                </a:solidFill>
              </a:rPr>
              <a:t>	</a:t>
            </a:r>
            <a:r>
              <a:rPr lang="en" sz="1500" b="1" i="0" u="none" baseline="0" dirty="0">
                <a:solidFill>
                  <a:prstClr val="black"/>
                </a:solidFill>
              </a:rPr>
              <a:t>14:00  </a:t>
            </a:r>
            <a:r>
              <a:rPr lang="en" sz="1500" b="0" i="0" u="none" baseline="0" dirty="0">
                <a:solidFill>
                  <a:prstClr val="black"/>
                </a:solidFill>
              </a:rPr>
              <a:t>	End </a:t>
            </a:r>
          </a:p>
          <a:p>
            <a:pPr lvl="0" algn="l" rtl="0"/>
            <a:endParaRPr lang="en" sz="1500" dirty="0">
              <a:solidFill>
                <a:prstClr val="black"/>
              </a:solidFill>
            </a:endParaRPr>
          </a:p>
          <a:p>
            <a:pPr lvl="0" algn="l" rtl="0"/>
            <a:r>
              <a:rPr lang="en" sz="1500" b="0" i="0" u="none" baseline="0" dirty="0">
                <a:solidFill>
                  <a:prstClr val="black"/>
                </a:solidFill>
              </a:rPr>
              <a:t>Normal font – example script you can follow </a:t>
            </a:r>
          </a:p>
          <a:p>
            <a:pPr lvl="0" algn="l" rtl="0"/>
            <a:r>
              <a:rPr lang="en" sz="1500" b="0" i="1" u="none" baseline="0" dirty="0">
                <a:solidFill>
                  <a:prstClr val="black"/>
                </a:solidFill>
              </a:rPr>
              <a:t>Cursive </a:t>
            </a:r>
            <a:r>
              <a:rPr lang="en" sz="1500" b="0" i="0" u="none" baseline="0" dirty="0">
                <a:solidFill>
                  <a:prstClr val="black"/>
                </a:solidFill>
              </a:rPr>
              <a:t>–</a:t>
            </a:r>
            <a:r>
              <a:rPr lang="en" sz="1500" b="0" i="1" u="none" baseline="0" dirty="0">
                <a:solidFill>
                  <a:prstClr val="black"/>
                </a:solidFill>
              </a:rPr>
              <a:t> instructions for the facilitator </a:t>
            </a:r>
          </a:p>
          <a:p>
            <a:pPr lvl="0" algn="l" rtl="0"/>
            <a:r>
              <a:rPr lang="en" sz="1500" b="1" i="0" u="none" baseline="0" dirty="0">
                <a:solidFill>
                  <a:prstClr val="black"/>
                </a:solidFill>
              </a:rPr>
              <a:t>Bold</a:t>
            </a:r>
            <a:r>
              <a:rPr lang="en" sz="1500" b="0" i="0" u="none" baseline="0" dirty="0">
                <a:solidFill>
                  <a:prstClr val="black"/>
                </a:solidFill>
              </a:rPr>
              <a:t> – edit as necessary</a:t>
            </a:r>
          </a:p>
        </p:txBody>
      </p:sp>
    </p:spTree>
    <p:extLst>
      <p:ext uri="{BB962C8B-B14F-4D97-AF65-F5344CB8AC3E}">
        <p14:creationId xmlns:p14="http://schemas.microsoft.com/office/powerpoint/2010/main" val="240923641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kstin paikkamerkki 2">
            <a:extLst>
              <a:ext uri="{FF2B5EF4-FFF2-40B4-BE49-F238E27FC236}">
                <a16:creationId xmlns:a16="http://schemas.microsoft.com/office/drawing/2014/main" id="{BFDF26C6-7727-45A0-8C92-6061A8513CE4}"/>
              </a:ext>
            </a:extLst>
          </p:cNvPr>
          <p:cNvSpPr txBox="1">
            <a:spLocks/>
          </p:cNvSpPr>
          <p:nvPr/>
        </p:nvSpPr>
        <p:spPr>
          <a:xfrm>
            <a:off x="6215104" y="1636616"/>
            <a:ext cx="5400000" cy="4381014"/>
          </a:xfrm>
          <a:prstGeom prst="rect">
            <a:avLst/>
          </a:prstGeom>
        </p:spPr>
        <p:txBody>
          <a:bodyPr/>
          <a:lstStyle>
            <a:lvl1pPr marL="239178" indent="-239178" algn="l" defTabSz="609585" rtl="0" eaLnBrk="1" latinLnBrk="0" hangingPunct="1">
              <a:spcBef>
                <a:spcPct val="20000"/>
              </a:spcBef>
              <a:buFont typeface="Lucida Grande"/>
              <a:buChar char="-"/>
              <a:defRPr sz="2133" b="0" i="0" kern="1200">
                <a:solidFill>
                  <a:schemeClr val="tx1"/>
                </a:solidFill>
                <a:latin typeface="+mn-lt"/>
                <a:ea typeface="+mn-ea"/>
                <a:cs typeface="Georgia"/>
              </a:defRPr>
            </a:lvl1pPr>
            <a:lvl2pPr marL="476239" indent="-237061" algn="l" defTabSz="609585" rtl="0" eaLnBrk="1" latinLnBrk="0" hangingPunct="1">
              <a:spcBef>
                <a:spcPct val="20000"/>
              </a:spcBef>
              <a:buFont typeface="Georgia" panose="02040502050405020303" pitchFamily="18" charset="0"/>
              <a:buChar char="–"/>
              <a:defRPr sz="1867" b="0" i="0" kern="1200">
                <a:solidFill>
                  <a:schemeClr val="tx1"/>
                </a:solidFill>
                <a:latin typeface="+mn-lt"/>
                <a:ea typeface="+mn-ea"/>
                <a:cs typeface="Georgia"/>
              </a:defRPr>
            </a:lvl2pPr>
            <a:lvl3pPr marL="715415" indent="-228594" algn="l" defTabSz="609585" rtl="0" eaLnBrk="1" latinLnBrk="0" hangingPunct="1">
              <a:spcBef>
                <a:spcPct val="20000"/>
              </a:spcBef>
              <a:buFont typeface="Georgia" panose="02040502050405020303" pitchFamily="18" charset="0"/>
              <a:buChar char="–"/>
              <a:defRPr sz="1600" b="0" i="0" kern="1200">
                <a:solidFill>
                  <a:schemeClr val="tx1"/>
                </a:solidFill>
                <a:latin typeface="+mn-lt"/>
                <a:ea typeface="+mn-ea"/>
                <a:cs typeface="Georgia"/>
              </a:defRPr>
            </a:lvl3pPr>
            <a:lvl4pPr marL="960943" indent="-228594" algn="l" defTabSz="609585" rtl="0" eaLnBrk="1" latinLnBrk="0" hangingPunct="1">
              <a:spcBef>
                <a:spcPct val="20000"/>
              </a:spcBef>
              <a:buFont typeface="Georgia" panose="02040502050405020303" pitchFamily="18" charset="0"/>
              <a:buChar char="–"/>
              <a:defRPr sz="1600" b="0" i="0" kern="1200">
                <a:solidFill>
                  <a:schemeClr val="tx1"/>
                </a:solidFill>
                <a:latin typeface="+mn-lt"/>
                <a:ea typeface="+mn-ea"/>
                <a:cs typeface="Georgia"/>
              </a:defRPr>
            </a:lvl4pPr>
            <a:lvl5pPr marL="2438339" indent="0" algn="ctr" defTabSz="609585" rtl="0" eaLnBrk="1" latinLnBrk="0" hangingPunct="1">
              <a:spcBef>
                <a:spcPct val="20000"/>
              </a:spcBef>
              <a:buFont typeface="Arial"/>
              <a:buNone/>
              <a:defRPr sz="1867" kern="1200">
                <a:solidFill>
                  <a:schemeClr val="bg1"/>
                </a:solidFill>
                <a:latin typeface="+mn-lt"/>
                <a:ea typeface="+mn-ea"/>
                <a:cs typeface="+mn-cs"/>
              </a:defRPr>
            </a:lvl5pPr>
            <a:lvl6pPr marL="3352716" indent="-304792" algn="l" defTabSz="609585" rtl="0" eaLnBrk="1" latinLnBrk="0" hangingPunct="1">
              <a:spcBef>
                <a:spcPct val="20000"/>
              </a:spcBef>
              <a:buFont typeface="Arial"/>
              <a:buChar char="•"/>
              <a:defRPr sz="2667" kern="1200">
                <a:solidFill>
                  <a:schemeClr val="tx1"/>
                </a:solidFill>
                <a:latin typeface="+mn-lt"/>
                <a:ea typeface="+mn-ea"/>
                <a:cs typeface="+mn-cs"/>
              </a:defRPr>
            </a:lvl6pPr>
            <a:lvl7pPr marL="3962301" indent="-304792" algn="l" defTabSz="609585" rtl="0" eaLnBrk="1" latinLnBrk="0" hangingPunct="1">
              <a:spcBef>
                <a:spcPct val="20000"/>
              </a:spcBef>
              <a:buFont typeface="Arial"/>
              <a:buChar char="•"/>
              <a:defRPr sz="2667" kern="1200">
                <a:solidFill>
                  <a:schemeClr val="tx1"/>
                </a:solidFill>
                <a:latin typeface="+mn-lt"/>
                <a:ea typeface="+mn-ea"/>
                <a:cs typeface="+mn-cs"/>
              </a:defRPr>
            </a:lvl7pPr>
            <a:lvl8pPr marL="4571886" indent="-304792" algn="l" defTabSz="609585" rtl="0" eaLnBrk="1" latinLnBrk="0" hangingPunct="1">
              <a:spcBef>
                <a:spcPct val="20000"/>
              </a:spcBef>
              <a:buFont typeface="Arial"/>
              <a:buChar char="•"/>
              <a:defRPr sz="2667" kern="1200">
                <a:solidFill>
                  <a:schemeClr val="tx1"/>
                </a:solidFill>
                <a:latin typeface="+mn-lt"/>
                <a:ea typeface="+mn-ea"/>
                <a:cs typeface="+mn-cs"/>
              </a:defRPr>
            </a:lvl8pPr>
            <a:lvl9pPr marL="5181470" indent="-304792" algn="l" defTabSz="609585" rtl="0" eaLnBrk="1" latinLnBrk="0" hangingPunct="1">
              <a:spcBef>
                <a:spcPct val="20000"/>
              </a:spcBef>
              <a:buFont typeface="Arial"/>
              <a:buChar char="•"/>
              <a:defRPr sz="2667" kern="1200">
                <a:solidFill>
                  <a:schemeClr val="tx1"/>
                </a:solidFill>
                <a:latin typeface="+mn-lt"/>
                <a:ea typeface="+mn-ea"/>
                <a:cs typeface="+mn-cs"/>
              </a:defRPr>
            </a:lvl9pPr>
          </a:lstStyle>
          <a:p>
            <a:pPr marL="0" indent="0" algn="l" rtl="0" fontAlgn="auto">
              <a:spcAft>
                <a:spcPts val="0"/>
              </a:spcAft>
              <a:buNone/>
            </a:pPr>
            <a:endParaRPr lang="en" sz="1500" dirty="0"/>
          </a:p>
        </p:txBody>
      </p:sp>
      <p:sp>
        <p:nvSpPr>
          <p:cNvPr id="6" name="Tekstin paikkamerkki 4">
            <a:extLst>
              <a:ext uri="{FF2B5EF4-FFF2-40B4-BE49-F238E27FC236}">
                <a16:creationId xmlns:a16="http://schemas.microsoft.com/office/drawing/2014/main" id="{F457069B-563A-4CCB-9DDF-C76D35409012}"/>
              </a:ext>
            </a:extLst>
          </p:cNvPr>
          <p:cNvSpPr txBox="1">
            <a:spLocks/>
          </p:cNvSpPr>
          <p:nvPr/>
        </p:nvSpPr>
        <p:spPr>
          <a:xfrm>
            <a:off x="6477575" y="833952"/>
            <a:ext cx="5400000" cy="5400000"/>
          </a:xfrm>
          <a:prstGeom prst="rect">
            <a:avLst/>
          </a:prstGeom>
        </p:spPr>
        <p:txBody>
          <a:bodyPr/>
          <a:lstStyle>
            <a:lvl1pPr marL="239178" indent="-239178" algn="l" defTabSz="609585" rtl="0" eaLnBrk="1" latinLnBrk="0" hangingPunct="1">
              <a:spcBef>
                <a:spcPct val="20000"/>
              </a:spcBef>
              <a:buFont typeface="Lucida Grande"/>
              <a:buChar char="-"/>
              <a:defRPr sz="2133" b="0" i="0" kern="1200">
                <a:solidFill>
                  <a:schemeClr val="tx1"/>
                </a:solidFill>
                <a:latin typeface="+mn-lt"/>
                <a:ea typeface="+mn-ea"/>
                <a:cs typeface="Georgia"/>
              </a:defRPr>
            </a:lvl1pPr>
            <a:lvl2pPr marL="476239" indent="-237061" algn="l" defTabSz="609585" rtl="0" eaLnBrk="1" latinLnBrk="0" hangingPunct="1">
              <a:spcBef>
                <a:spcPct val="20000"/>
              </a:spcBef>
              <a:buFont typeface="Georgia" panose="02040502050405020303" pitchFamily="18" charset="0"/>
              <a:buChar char="–"/>
              <a:defRPr sz="1867" b="0" i="0" kern="1200">
                <a:solidFill>
                  <a:schemeClr val="tx1"/>
                </a:solidFill>
                <a:latin typeface="+mn-lt"/>
                <a:ea typeface="+mn-ea"/>
                <a:cs typeface="Georgia"/>
              </a:defRPr>
            </a:lvl2pPr>
            <a:lvl3pPr marL="715415" indent="-228594" algn="l" defTabSz="609585" rtl="0" eaLnBrk="1" latinLnBrk="0" hangingPunct="1">
              <a:spcBef>
                <a:spcPct val="20000"/>
              </a:spcBef>
              <a:buFont typeface="Georgia" panose="02040502050405020303" pitchFamily="18" charset="0"/>
              <a:buChar char="–"/>
              <a:defRPr sz="1600" b="0" i="0" kern="1200">
                <a:solidFill>
                  <a:schemeClr val="tx1"/>
                </a:solidFill>
                <a:latin typeface="+mn-lt"/>
                <a:ea typeface="+mn-ea"/>
                <a:cs typeface="Georgia"/>
              </a:defRPr>
            </a:lvl3pPr>
            <a:lvl4pPr marL="960943" indent="-228594" algn="l" defTabSz="609585" rtl="0" eaLnBrk="1" latinLnBrk="0" hangingPunct="1">
              <a:spcBef>
                <a:spcPct val="20000"/>
              </a:spcBef>
              <a:buFont typeface="Georgia" panose="02040502050405020303" pitchFamily="18" charset="0"/>
              <a:buChar char="–"/>
              <a:defRPr sz="1600" b="0" i="0" kern="1200">
                <a:solidFill>
                  <a:schemeClr val="tx1"/>
                </a:solidFill>
                <a:latin typeface="+mn-lt"/>
                <a:ea typeface="+mn-ea"/>
                <a:cs typeface="Georgia"/>
              </a:defRPr>
            </a:lvl4pPr>
            <a:lvl5pPr marL="2438339" indent="0" algn="ctr" defTabSz="609585" rtl="0" eaLnBrk="1" latinLnBrk="0" hangingPunct="1">
              <a:spcBef>
                <a:spcPct val="20000"/>
              </a:spcBef>
              <a:buFont typeface="Arial"/>
              <a:buNone/>
              <a:defRPr sz="1867" kern="1200">
                <a:solidFill>
                  <a:schemeClr val="bg1"/>
                </a:solidFill>
                <a:latin typeface="+mn-lt"/>
                <a:ea typeface="+mn-ea"/>
                <a:cs typeface="+mn-cs"/>
              </a:defRPr>
            </a:lvl5pPr>
            <a:lvl6pPr marL="3352716" indent="-304792" algn="l" defTabSz="609585" rtl="0" eaLnBrk="1" latinLnBrk="0" hangingPunct="1">
              <a:spcBef>
                <a:spcPct val="20000"/>
              </a:spcBef>
              <a:buFont typeface="Arial"/>
              <a:buChar char="•"/>
              <a:defRPr sz="2667" kern="1200">
                <a:solidFill>
                  <a:schemeClr val="tx1"/>
                </a:solidFill>
                <a:latin typeface="+mn-lt"/>
                <a:ea typeface="+mn-ea"/>
                <a:cs typeface="+mn-cs"/>
              </a:defRPr>
            </a:lvl6pPr>
            <a:lvl7pPr marL="3962301" indent="-304792" algn="l" defTabSz="609585" rtl="0" eaLnBrk="1" latinLnBrk="0" hangingPunct="1">
              <a:spcBef>
                <a:spcPct val="20000"/>
              </a:spcBef>
              <a:buFont typeface="Arial"/>
              <a:buChar char="•"/>
              <a:defRPr sz="2667" kern="1200">
                <a:solidFill>
                  <a:schemeClr val="tx1"/>
                </a:solidFill>
                <a:latin typeface="+mn-lt"/>
                <a:ea typeface="+mn-ea"/>
                <a:cs typeface="+mn-cs"/>
              </a:defRPr>
            </a:lvl7pPr>
            <a:lvl8pPr marL="4571886" indent="-304792" algn="l" defTabSz="609585" rtl="0" eaLnBrk="1" latinLnBrk="0" hangingPunct="1">
              <a:spcBef>
                <a:spcPct val="20000"/>
              </a:spcBef>
              <a:buFont typeface="Arial"/>
              <a:buChar char="•"/>
              <a:defRPr sz="2667" kern="1200">
                <a:solidFill>
                  <a:schemeClr val="tx1"/>
                </a:solidFill>
                <a:latin typeface="+mn-lt"/>
                <a:ea typeface="+mn-ea"/>
                <a:cs typeface="+mn-cs"/>
              </a:defRPr>
            </a:lvl8pPr>
            <a:lvl9pPr marL="5181470" indent="-304792" algn="l" defTabSz="609585" rtl="0" eaLnBrk="1" latinLnBrk="0" hangingPunct="1">
              <a:spcBef>
                <a:spcPct val="20000"/>
              </a:spcBef>
              <a:buFont typeface="Arial"/>
              <a:buChar char="•"/>
              <a:defRPr sz="2667" kern="1200">
                <a:solidFill>
                  <a:schemeClr val="tx1"/>
                </a:solidFill>
                <a:latin typeface="+mn-lt"/>
                <a:ea typeface="+mn-ea"/>
                <a:cs typeface="+mn-cs"/>
              </a:defRPr>
            </a:lvl9pPr>
          </a:lstStyle>
          <a:p>
            <a:pPr marL="0" lvl="0" indent="0" algn="l" defTabSz="914400" rtl="0">
              <a:spcBef>
                <a:spcPts val="0"/>
              </a:spcBef>
              <a:buNone/>
            </a:pPr>
            <a:r>
              <a:rPr lang="en" sz="1800" b="1" i="0" u="none" baseline="0" dirty="0">
                <a:solidFill>
                  <a:prstClr val="white"/>
                </a:solidFill>
                <a:latin typeface="Cambria"/>
                <a:cs typeface="+mn-cs"/>
              </a:rPr>
              <a:t>Introducing the topic</a:t>
            </a:r>
            <a:endParaRPr lang="en" sz="1800" i="1" dirty="0">
              <a:solidFill>
                <a:prstClr val="white"/>
              </a:solidFill>
              <a:latin typeface="Cambria"/>
              <a:cs typeface="+mn-cs"/>
            </a:endParaRPr>
          </a:p>
          <a:p>
            <a:pPr marL="0" lvl="0" indent="0" algn="l" defTabSz="914400" rtl="0">
              <a:spcBef>
                <a:spcPts val="0"/>
              </a:spcBef>
              <a:buNone/>
            </a:pPr>
            <a:endParaRPr lang="en" sz="1600" i="1" dirty="0">
              <a:solidFill>
                <a:prstClr val="white"/>
              </a:solidFill>
              <a:cs typeface="+mn-cs"/>
            </a:endParaRPr>
          </a:p>
          <a:p>
            <a:pPr marL="0" lvl="0" indent="0" algn="l" defTabSz="914400" rtl="0">
              <a:spcBef>
                <a:spcPts val="0"/>
              </a:spcBef>
              <a:buNone/>
            </a:pPr>
            <a:r>
              <a:rPr lang="en" sz="1600" b="0" i="1" u="none" baseline="0" dirty="0">
                <a:solidFill>
                  <a:prstClr val="white"/>
                </a:solidFill>
                <a:ea typeface="+mn-ea"/>
                <a:cs typeface="+mn-cs"/>
              </a:rPr>
              <a:t>Use </a:t>
            </a:r>
            <a:r>
              <a:rPr lang="en" sz="1600" b="0" i="1" u="none" baseline="0" dirty="0">
                <a:solidFill>
                  <a:schemeClr val="bg1"/>
                </a:solidFill>
                <a:ea typeface="+mn-ea"/>
                <a:cs typeface="+mn-cs"/>
                <a:hlinkClick r:id="rId2">
                  <a:extLst>
                    <a:ext uri="{A12FA001-AC4F-418D-AE19-62706E023703}">
                      <ahyp:hlinkClr xmlns:ahyp="http://schemas.microsoft.com/office/drawing/2018/hyperlinkcolor" val="tx"/>
                    </a:ext>
                  </a:extLst>
                </a:hlinkClick>
              </a:rPr>
              <a:t>this video</a:t>
            </a:r>
            <a:r>
              <a:rPr lang="en" sz="1600" b="0" i="1" u="none" baseline="0" dirty="0">
                <a:solidFill>
                  <a:schemeClr val="bg1"/>
                </a:solidFill>
                <a:ea typeface="+mn-ea"/>
                <a:cs typeface="+mn-cs"/>
              </a:rPr>
              <a:t> to </a:t>
            </a:r>
            <a:r>
              <a:rPr lang="en" sz="1600" b="0" i="1" u="none" baseline="0" dirty="0">
                <a:solidFill>
                  <a:prstClr val="white"/>
                </a:solidFill>
                <a:ea typeface="+mn-ea"/>
                <a:cs typeface="+mn-cs"/>
              </a:rPr>
              <a:t>introduce the topic to the participants. If you are organising an online discussion, we recommend that you share the video link with the participants in the chat window so they can watch the video independently to avoid technical problems. </a:t>
            </a:r>
          </a:p>
          <a:p>
            <a:pPr marL="0" lvl="0" indent="0" algn="l" defTabSz="914400" rtl="0">
              <a:spcBef>
                <a:spcPts val="0"/>
              </a:spcBef>
              <a:buNone/>
            </a:pPr>
            <a:endParaRPr lang="en" sz="1600" dirty="0">
              <a:solidFill>
                <a:prstClr val="white"/>
              </a:solidFill>
              <a:cs typeface="+mn-cs"/>
            </a:endParaRPr>
          </a:p>
          <a:p>
            <a:pPr marL="0" lvl="0" indent="0" algn="l" defTabSz="914400" rtl="0">
              <a:spcBef>
                <a:spcPts val="0"/>
              </a:spcBef>
              <a:buNone/>
            </a:pPr>
            <a:r>
              <a:rPr lang="en" sz="1600" b="1" i="0" u="none" baseline="0" dirty="0">
                <a:solidFill>
                  <a:prstClr val="white"/>
                </a:solidFill>
                <a:ea typeface="+mn-ea"/>
                <a:cs typeface="+mn-cs"/>
              </a:rPr>
              <a:t>Next, we will watch a three-minute introduction to immigration dialogues and their goals.</a:t>
            </a:r>
            <a:endParaRPr lang="en" sz="1600" dirty="0">
              <a:solidFill>
                <a:prstClr val="white"/>
              </a:solidFill>
              <a:cs typeface="+mn-cs"/>
            </a:endParaRPr>
          </a:p>
          <a:p>
            <a:pPr marL="0" lvl="0" indent="0" algn="l" defTabSz="914400" rtl="0">
              <a:spcBef>
                <a:spcPts val="0"/>
              </a:spcBef>
              <a:buNone/>
            </a:pPr>
            <a:endParaRPr lang="en" sz="1600" i="1" dirty="0">
              <a:solidFill>
                <a:prstClr val="white"/>
              </a:solidFill>
              <a:cs typeface="+mn-cs"/>
            </a:endParaRPr>
          </a:p>
          <a:p>
            <a:pPr marL="0" lvl="0" indent="0" algn="l" defTabSz="914400" rtl="0">
              <a:spcBef>
                <a:spcPts val="0"/>
              </a:spcBef>
              <a:buNone/>
            </a:pPr>
            <a:r>
              <a:rPr lang="en" sz="1600" b="0" i="1" u="none" baseline="0" dirty="0">
                <a:solidFill>
                  <a:prstClr val="white"/>
                </a:solidFill>
                <a:ea typeface="+mn-ea"/>
                <a:cs typeface="+mn-cs"/>
              </a:rPr>
              <a:t>As the facilitator, you can also introduce the topic yourself and adapt the content of the introduction to suit your discussion. </a:t>
            </a:r>
          </a:p>
          <a:p>
            <a:pPr marL="0" lvl="0" indent="0" algn="l" defTabSz="914400" rtl="0">
              <a:spcBef>
                <a:spcPts val="0"/>
              </a:spcBef>
              <a:buNone/>
            </a:pPr>
            <a:endParaRPr lang="en" sz="1600" dirty="0">
              <a:solidFill>
                <a:prstClr val="white"/>
              </a:solidFill>
              <a:cs typeface="+mn-cs"/>
            </a:endParaRPr>
          </a:p>
          <a:p>
            <a:pPr marL="0" lvl="0" indent="0" algn="l" defTabSz="914400" rtl="0">
              <a:spcBef>
                <a:spcPts val="0"/>
              </a:spcBef>
              <a:buNone/>
            </a:pPr>
            <a:r>
              <a:rPr lang="en" sz="1600" b="0" i="1" u="none" baseline="0" dirty="0">
                <a:solidFill>
                  <a:prstClr val="white"/>
                </a:solidFill>
                <a:ea typeface="+mn-ea"/>
                <a:cs typeface="+mn-cs"/>
              </a:rPr>
              <a:t>You can also make use of a recent news item, article, situation, personal experience or study that relates to your topic.</a:t>
            </a:r>
            <a:endParaRPr lang="en" sz="1600" dirty="0">
              <a:solidFill>
                <a:prstClr val="white"/>
              </a:solidFill>
              <a:cs typeface="+mn-cs"/>
            </a:endParaRPr>
          </a:p>
        </p:txBody>
      </p:sp>
      <p:sp>
        <p:nvSpPr>
          <p:cNvPr id="5" name="Tekstiruutu 4">
            <a:extLst>
              <a:ext uri="{FF2B5EF4-FFF2-40B4-BE49-F238E27FC236}">
                <a16:creationId xmlns:a16="http://schemas.microsoft.com/office/drawing/2014/main" id="{68491DA4-035A-4F18-A1EB-C20C3D5EAE94}"/>
              </a:ext>
            </a:extLst>
          </p:cNvPr>
          <p:cNvSpPr txBox="1"/>
          <p:nvPr/>
        </p:nvSpPr>
        <p:spPr>
          <a:xfrm>
            <a:off x="314425" y="833952"/>
            <a:ext cx="5400000" cy="3785652"/>
          </a:xfrm>
          <a:prstGeom prst="rect">
            <a:avLst/>
          </a:prstGeom>
          <a:noFill/>
        </p:spPr>
        <p:txBody>
          <a:bodyPr wrap="square" rtlCol="0">
            <a:spAutoFit/>
          </a:bodyPr>
          <a:lstStyle/>
          <a:p>
            <a:pPr lvl="0" algn="l" rtl="0"/>
            <a:r>
              <a:rPr lang="en" sz="1500" b="0" i="1" u="none" baseline="0" dirty="0">
                <a:solidFill>
                  <a:prstClr val="black"/>
                </a:solidFill>
              </a:rPr>
              <a:t>Minutes</a:t>
            </a:r>
            <a:r>
              <a:rPr lang="en" sz="1500" b="0" i="0" u="none" baseline="0" dirty="0">
                <a:solidFill>
                  <a:prstClr val="black"/>
                </a:solidFill>
              </a:rPr>
              <a:t>	</a:t>
            </a:r>
            <a:r>
              <a:rPr lang="en" sz="1500" b="0" i="1" u="none" baseline="0" dirty="0">
                <a:solidFill>
                  <a:prstClr val="black"/>
                </a:solidFill>
              </a:rPr>
              <a:t>Start time</a:t>
            </a:r>
            <a:r>
              <a:rPr lang="en" sz="1500" b="0" i="0" u="none" baseline="0" dirty="0">
                <a:solidFill>
                  <a:prstClr val="black"/>
                </a:solidFill>
              </a:rPr>
              <a:t>	</a:t>
            </a:r>
            <a:r>
              <a:rPr lang="en" sz="1500" b="0" i="1" u="none" baseline="0" dirty="0">
                <a:solidFill>
                  <a:prstClr val="black"/>
                </a:solidFill>
              </a:rPr>
              <a:t>Section</a:t>
            </a:r>
          </a:p>
          <a:p>
            <a:pPr lvl="0" algn="l" rtl="0"/>
            <a:endParaRPr lang="en" sz="1500" i="1" dirty="0">
              <a:solidFill>
                <a:prstClr val="black"/>
              </a:solidFill>
            </a:endParaRPr>
          </a:p>
          <a:p>
            <a:pPr lvl="0" algn="l" rtl="0"/>
            <a:r>
              <a:rPr lang="en" sz="1500" b="1" i="0" u="none" baseline="0" dirty="0">
                <a:solidFill>
                  <a:prstClr val="black"/>
                </a:solidFill>
              </a:rPr>
              <a:t>5 </a:t>
            </a:r>
            <a:r>
              <a:rPr lang="en" sz="1500" b="0" i="0" u="none" baseline="0" dirty="0">
                <a:solidFill>
                  <a:prstClr val="black"/>
                </a:solidFill>
              </a:rPr>
              <a:t>	</a:t>
            </a:r>
            <a:r>
              <a:rPr lang="en" sz="1500" b="1" i="0" u="none" baseline="0" dirty="0">
                <a:solidFill>
                  <a:prstClr val="black"/>
                </a:solidFill>
              </a:rPr>
              <a:t>12:00</a:t>
            </a:r>
            <a:r>
              <a:rPr lang="en" sz="1500" b="0" i="0" u="none" baseline="0" dirty="0">
                <a:solidFill>
                  <a:prstClr val="black"/>
                </a:solidFill>
              </a:rPr>
              <a:t>	Start </a:t>
            </a:r>
          </a:p>
          <a:p>
            <a:pPr lvl="0" algn="l" rtl="0"/>
            <a:r>
              <a:rPr lang="en" sz="1500" b="1" i="0" u="none" baseline="0" dirty="0">
                <a:solidFill>
                  <a:prstClr val="black"/>
                </a:solidFill>
              </a:rPr>
              <a:t>5</a:t>
            </a:r>
            <a:r>
              <a:rPr lang="en" sz="1500" b="0" i="0" u="none" baseline="0" dirty="0">
                <a:solidFill>
                  <a:prstClr val="black"/>
                </a:solidFill>
              </a:rPr>
              <a:t>	</a:t>
            </a:r>
            <a:r>
              <a:rPr lang="en" sz="1500" b="1" i="0" u="none" baseline="0" dirty="0">
                <a:solidFill>
                  <a:prstClr val="black"/>
                </a:solidFill>
              </a:rPr>
              <a:t>12:05</a:t>
            </a:r>
            <a:r>
              <a:rPr lang="en" sz="1500" b="0" i="0" u="none" baseline="0" dirty="0">
                <a:solidFill>
                  <a:prstClr val="black"/>
                </a:solidFill>
              </a:rPr>
              <a:t>	Ground rules and trust </a:t>
            </a:r>
          </a:p>
          <a:p>
            <a:pPr lvl="0" algn="l" rtl="0"/>
            <a:r>
              <a:rPr lang="en" sz="1500" b="1" i="0" u="none" baseline="0" dirty="0">
                <a:solidFill>
                  <a:prstClr val="black"/>
                </a:solidFill>
              </a:rPr>
              <a:t>5</a:t>
            </a:r>
            <a:r>
              <a:rPr lang="en" sz="1500" b="0" i="0" u="none" baseline="0" dirty="0">
                <a:solidFill>
                  <a:prstClr val="black"/>
                </a:solidFill>
              </a:rPr>
              <a:t>	</a:t>
            </a:r>
            <a:r>
              <a:rPr lang="en" sz="1500" b="1" i="0" u="none" baseline="0" dirty="0">
                <a:solidFill>
                  <a:prstClr val="black"/>
                </a:solidFill>
              </a:rPr>
              <a:t>12:10</a:t>
            </a:r>
            <a:r>
              <a:rPr lang="en" sz="1500" b="0" i="0" u="none" baseline="0" dirty="0">
                <a:solidFill>
                  <a:prstClr val="black"/>
                </a:solidFill>
              </a:rPr>
              <a:t>	Participants’ introductions </a:t>
            </a:r>
          </a:p>
          <a:p>
            <a:pPr lvl="0" algn="l" rtl="0"/>
            <a:r>
              <a:rPr lang="en" sz="1500" b="1" i="0" u="none" baseline="0" dirty="0">
                <a:solidFill>
                  <a:prstClr val="black"/>
                </a:solidFill>
              </a:rPr>
              <a:t>5 </a:t>
            </a:r>
            <a:r>
              <a:rPr lang="en" sz="1500" b="0" i="0" u="none" baseline="0" dirty="0">
                <a:solidFill>
                  <a:prstClr val="black"/>
                </a:solidFill>
              </a:rPr>
              <a:t>	</a:t>
            </a:r>
            <a:r>
              <a:rPr lang="en" sz="1500" b="1" i="0" u="none" baseline="0" dirty="0">
                <a:solidFill>
                  <a:prstClr val="black"/>
                </a:solidFill>
              </a:rPr>
              <a:t>12:15</a:t>
            </a:r>
            <a:r>
              <a:rPr lang="en" sz="1500" b="0" i="0" u="none" baseline="0" dirty="0">
                <a:solidFill>
                  <a:prstClr val="black"/>
                </a:solidFill>
              </a:rPr>
              <a:t>	</a:t>
            </a:r>
            <a:r>
              <a:rPr lang="en" sz="1500" b="1" i="0" u="sng" baseline="0" dirty="0">
                <a:solidFill>
                  <a:prstClr val="black"/>
                </a:solidFill>
              </a:rPr>
              <a:t>Introducing the topic </a:t>
            </a:r>
          </a:p>
          <a:p>
            <a:pPr lvl="0" algn="l" rtl="0"/>
            <a:r>
              <a:rPr lang="en" sz="1500" b="1" i="0" u="none" baseline="0" dirty="0">
                <a:solidFill>
                  <a:prstClr val="black"/>
                </a:solidFill>
              </a:rPr>
              <a:t>40 </a:t>
            </a:r>
            <a:r>
              <a:rPr lang="en" sz="1500" b="0" i="0" u="none" baseline="0" dirty="0">
                <a:solidFill>
                  <a:prstClr val="black"/>
                </a:solidFill>
              </a:rPr>
              <a:t>	</a:t>
            </a:r>
            <a:r>
              <a:rPr lang="en" sz="1500" b="1" i="0" u="none" baseline="0" dirty="0">
                <a:solidFill>
                  <a:prstClr val="black"/>
                </a:solidFill>
              </a:rPr>
              <a:t>12:20</a:t>
            </a:r>
            <a:r>
              <a:rPr lang="en" sz="1500" b="0" i="0" u="none" baseline="0" dirty="0">
                <a:solidFill>
                  <a:prstClr val="black"/>
                </a:solidFill>
              </a:rPr>
              <a:t>	Talking in pairs </a:t>
            </a:r>
          </a:p>
          <a:p>
            <a:pPr lvl="0" algn="l" rtl="0"/>
            <a:r>
              <a:rPr lang="en" sz="1500" b="1" i="0" u="none" baseline="0" dirty="0">
                <a:solidFill>
                  <a:prstClr val="black"/>
                </a:solidFill>
              </a:rPr>
              <a:t>45</a:t>
            </a:r>
            <a:r>
              <a:rPr lang="en" sz="1500" b="0" i="0" u="none" baseline="0" dirty="0">
                <a:solidFill>
                  <a:prstClr val="black"/>
                </a:solidFill>
              </a:rPr>
              <a:t>	</a:t>
            </a:r>
            <a:r>
              <a:rPr lang="en" sz="1500" b="1" i="0" u="none" baseline="0" dirty="0">
                <a:solidFill>
                  <a:prstClr val="black"/>
                </a:solidFill>
              </a:rPr>
              <a:t>13:00</a:t>
            </a:r>
            <a:r>
              <a:rPr lang="en" sz="1500" b="0" i="0" u="none" baseline="0" dirty="0">
                <a:solidFill>
                  <a:prstClr val="black"/>
                </a:solidFill>
              </a:rPr>
              <a:t>	Adding depth to the discussion  </a:t>
            </a:r>
          </a:p>
          <a:p>
            <a:pPr lvl="0" algn="l" rtl="0"/>
            <a:r>
              <a:rPr lang="en" sz="1500" b="1" i="0" u="none" baseline="0" dirty="0">
                <a:solidFill>
                  <a:prstClr val="black"/>
                </a:solidFill>
              </a:rPr>
              <a:t>3 </a:t>
            </a:r>
            <a:r>
              <a:rPr lang="en" sz="1500" b="0" i="0" u="none" baseline="0" dirty="0">
                <a:solidFill>
                  <a:prstClr val="black"/>
                </a:solidFill>
              </a:rPr>
              <a:t>	</a:t>
            </a:r>
            <a:r>
              <a:rPr lang="en" sz="1500" b="1" i="0" u="none" baseline="0" dirty="0">
                <a:solidFill>
                  <a:prstClr val="black"/>
                </a:solidFill>
              </a:rPr>
              <a:t>13:45</a:t>
            </a:r>
            <a:r>
              <a:rPr lang="en" sz="1500" b="0" i="0" u="none" baseline="0" dirty="0">
                <a:solidFill>
                  <a:prstClr val="black"/>
                </a:solidFill>
              </a:rPr>
              <a:t>	Summarising the discussion individually </a:t>
            </a:r>
          </a:p>
          <a:p>
            <a:pPr lvl="0" algn="l" rtl="0"/>
            <a:r>
              <a:rPr lang="en" sz="1500" b="1" i="0" u="none" baseline="0" dirty="0">
                <a:solidFill>
                  <a:prstClr val="black"/>
                </a:solidFill>
              </a:rPr>
              <a:t>10</a:t>
            </a:r>
            <a:r>
              <a:rPr lang="en" sz="1500" b="0" i="0" u="none" baseline="0" dirty="0">
                <a:solidFill>
                  <a:prstClr val="black"/>
                </a:solidFill>
              </a:rPr>
              <a:t>	</a:t>
            </a:r>
            <a:r>
              <a:rPr lang="en" sz="1500" b="1" i="0" u="none" baseline="0" dirty="0">
                <a:solidFill>
                  <a:prstClr val="black"/>
                </a:solidFill>
              </a:rPr>
              <a:t>13:48</a:t>
            </a:r>
            <a:r>
              <a:rPr lang="en" sz="1500" b="0" i="0" u="none" baseline="0" dirty="0">
                <a:solidFill>
                  <a:prstClr val="black"/>
                </a:solidFill>
              </a:rPr>
              <a:t>	Quick recap </a:t>
            </a:r>
          </a:p>
          <a:p>
            <a:pPr lvl="0" algn="l" rtl="0"/>
            <a:r>
              <a:rPr lang="en" sz="1500" b="1" i="0" u="none" baseline="0" dirty="0">
                <a:solidFill>
                  <a:prstClr val="black"/>
                </a:solidFill>
              </a:rPr>
              <a:t>2</a:t>
            </a:r>
            <a:r>
              <a:rPr lang="en" sz="1500" b="0" i="0" u="none" baseline="0" dirty="0">
                <a:solidFill>
                  <a:prstClr val="black"/>
                </a:solidFill>
              </a:rPr>
              <a:t>	</a:t>
            </a:r>
            <a:r>
              <a:rPr lang="en" sz="1500" b="1" i="0" u="none" baseline="0" dirty="0">
                <a:solidFill>
                  <a:prstClr val="black"/>
                </a:solidFill>
              </a:rPr>
              <a:t>13:58</a:t>
            </a:r>
            <a:r>
              <a:rPr lang="en" sz="1500" b="0" i="0" u="none" baseline="0" dirty="0">
                <a:solidFill>
                  <a:prstClr val="black"/>
                </a:solidFill>
              </a:rPr>
              <a:t>	Thanking the participants </a:t>
            </a:r>
          </a:p>
          <a:p>
            <a:pPr lvl="0" algn="l" rtl="0"/>
            <a:r>
              <a:rPr lang="en" sz="1500" b="1" i="0" u="none" baseline="0" dirty="0">
                <a:solidFill>
                  <a:prstClr val="black"/>
                </a:solidFill>
              </a:rPr>
              <a:t>0</a:t>
            </a:r>
            <a:r>
              <a:rPr lang="en" sz="1500" b="0" i="0" u="none" baseline="0" dirty="0">
                <a:solidFill>
                  <a:prstClr val="black"/>
                </a:solidFill>
              </a:rPr>
              <a:t>	</a:t>
            </a:r>
            <a:r>
              <a:rPr lang="en" sz="1500" b="1" i="0" u="none" baseline="0" dirty="0">
                <a:solidFill>
                  <a:prstClr val="black"/>
                </a:solidFill>
              </a:rPr>
              <a:t>14:00  </a:t>
            </a:r>
            <a:r>
              <a:rPr lang="en" sz="1500" b="0" i="0" u="none" baseline="0" dirty="0">
                <a:solidFill>
                  <a:prstClr val="black"/>
                </a:solidFill>
              </a:rPr>
              <a:t>	End </a:t>
            </a:r>
          </a:p>
          <a:p>
            <a:pPr lvl="0" algn="l" rtl="0"/>
            <a:endParaRPr lang="en" sz="1500" dirty="0">
              <a:solidFill>
                <a:prstClr val="black"/>
              </a:solidFill>
            </a:endParaRPr>
          </a:p>
          <a:p>
            <a:pPr lvl="0" algn="l" rtl="0"/>
            <a:r>
              <a:rPr lang="en" sz="1500" b="0" i="0" u="none" baseline="0" dirty="0">
                <a:solidFill>
                  <a:prstClr val="black"/>
                </a:solidFill>
              </a:rPr>
              <a:t>Normal font – example script you can follow </a:t>
            </a:r>
          </a:p>
          <a:p>
            <a:pPr lvl="0" algn="l" rtl="0"/>
            <a:r>
              <a:rPr lang="en" sz="1500" b="0" i="1" u="none" baseline="0" dirty="0">
                <a:solidFill>
                  <a:prstClr val="black"/>
                </a:solidFill>
              </a:rPr>
              <a:t>Cursive </a:t>
            </a:r>
            <a:r>
              <a:rPr lang="en" sz="1500" b="0" i="0" u="none" baseline="0" dirty="0">
                <a:solidFill>
                  <a:prstClr val="black"/>
                </a:solidFill>
              </a:rPr>
              <a:t>–</a:t>
            </a:r>
            <a:r>
              <a:rPr lang="en" sz="1500" b="0" i="1" u="none" baseline="0" dirty="0">
                <a:solidFill>
                  <a:prstClr val="black"/>
                </a:solidFill>
              </a:rPr>
              <a:t> instructions for the facilitator </a:t>
            </a:r>
          </a:p>
          <a:p>
            <a:pPr lvl="0" algn="l" rtl="0"/>
            <a:r>
              <a:rPr lang="en" sz="1500" b="1" i="0" u="none" baseline="0" dirty="0">
                <a:solidFill>
                  <a:prstClr val="black"/>
                </a:solidFill>
              </a:rPr>
              <a:t>Bold</a:t>
            </a:r>
            <a:r>
              <a:rPr lang="en" sz="1500" b="0" i="0" u="none" baseline="0" dirty="0">
                <a:solidFill>
                  <a:prstClr val="black"/>
                </a:solidFill>
              </a:rPr>
              <a:t> – edit as necessary</a:t>
            </a:r>
          </a:p>
        </p:txBody>
      </p:sp>
    </p:spTree>
    <p:extLst>
      <p:ext uri="{BB962C8B-B14F-4D97-AF65-F5344CB8AC3E}">
        <p14:creationId xmlns:p14="http://schemas.microsoft.com/office/powerpoint/2010/main" val="33549589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kstin paikkamerkki 2">
            <a:extLst>
              <a:ext uri="{FF2B5EF4-FFF2-40B4-BE49-F238E27FC236}">
                <a16:creationId xmlns:a16="http://schemas.microsoft.com/office/drawing/2014/main" id="{BFDF26C6-7727-45A0-8C92-6061A8513CE4}"/>
              </a:ext>
            </a:extLst>
          </p:cNvPr>
          <p:cNvSpPr txBox="1">
            <a:spLocks/>
          </p:cNvSpPr>
          <p:nvPr/>
        </p:nvSpPr>
        <p:spPr>
          <a:xfrm>
            <a:off x="6215104" y="1636616"/>
            <a:ext cx="5400000" cy="4381014"/>
          </a:xfrm>
          <a:prstGeom prst="rect">
            <a:avLst/>
          </a:prstGeom>
        </p:spPr>
        <p:txBody>
          <a:bodyPr/>
          <a:lstStyle>
            <a:lvl1pPr marL="239178" indent="-239178" algn="l" defTabSz="609585" rtl="0" eaLnBrk="1" latinLnBrk="0" hangingPunct="1">
              <a:spcBef>
                <a:spcPct val="20000"/>
              </a:spcBef>
              <a:buFont typeface="Lucida Grande"/>
              <a:buChar char="-"/>
              <a:defRPr sz="2133" b="0" i="0" kern="1200">
                <a:solidFill>
                  <a:schemeClr val="tx1"/>
                </a:solidFill>
                <a:latin typeface="+mn-lt"/>
                <a:ea typeface="+mn-ea"/>
                <a:cs typeface="Georgia"/>
              </a:defRPr>
            </a:lvl1pPr>
            <a:lvl2pPr marL="476239" indent="-237061" algn="l" defTabSz="609585" rtl="0" eaLnBrk="1" latinLnBrk="0" hangingPunct="1">
              <a:spcBef>
                <a:spcPct val="20000"/>
              </a:spcBef>
              <a:buFont typeface="Georgia" panose="02040502050405020303" pitchFamily="18" charset="0"/>
              <a:buChar char="–"/>
              <a:defRPr sz="1867" b="0" i="0" kern="1200">
                <a:solidFill>
                  <a:schemeClr val="tx1"/>
                </a:solidFill>
                <a:latin typeface="+mn-lt"/>
                <a:ea typeface="+mn-ea"/>
                <a:cs typeface="Georgia"/>
              </a:defRPr>
            </a:lvl2pPr>
            <a:lvl3pPr marL="715415" indent="-228594" algn="l" defTabSz="609585" rtl="0" eaLnBrk="1" latinLnBrk="0" hangingPunct="1">
              <a:spcBef>
                <a:spcPct val="20000"/>
              </a:spcBef>
              <a:buFont typeface="Georgia" panose="02040502050405020303" pitchFamily="18" charset="0"/>
              <a:buChar char="–"/>
              <a:defRPr sz="1600" b="0" i="0" kern="1200">
                <a:solidFill>
                  <a:schemeClr val="tx1"/>
                </a:solidFill>
                <a:latin typeface="+mn-lt"/>
                <a:ea typeface="+mn-ea"/>
                <a:cs typeface="Georgia"/>
              </a:defRPr>
            </a:lvl3pPr>
            <a:lvl4pPr marL="960943" indent="-228594" algn="l" defTabSz="609585" rtl="0" eaLnBrk="1" latinLnBrk="0" hangingPunct="1">
              <a:spcBef>
                <a:spcPct val="20000"/>
              </a:spcBef>
              <a:buFont typeface="Georgia" panose="02040502050405020303" pitchFamily="18" charset="0"/>
              <a:buChar char="–"/>
              <a:defRPr sz="1600" b="0" i="0" kern="1200">
                <a:solidFill>
                  <a:schemeClr val="tx1"/>
                </a:solidFill>
                <a:latin typeface="+mn-lt"/>
                <a:ea typeface="+mn-ea"/>
                <a:cs typeface="Georgia"/>
              </a:defRPr>
            </a:lvl4pPr>
            <a:lvl5pPr marL="2438339" indent="0" algn="ctr" defTabSz="609585" rtl="0" eaLnBrk="1" latinLnBrk="0" hangingPunct="1">
              <a:spcBef>
                <a:spcPct val="20000"/>
              </a:spcBef>
              <a:buFont typeface="Arial"/>
              <a:buNone/>
              <a:defRPr sz="1867" kern="1200">
                <a:solidFill>
                  <a:schemeClr val="bg1"/>
                </a:solidFill>
                <a:latin typeface="+mn-lt"/>
                <a:ea typeface="+mn-ea"/>
                <a:cs typeface="+mn-cs"/>
              </a:defRPr>
            </a:lvl5pPr>
            <a:lvl6pPr marL="3352716" indent="-304792" algn="l" defTabSz="609585" rtl="0" eaLnBrk="1" latinLnBrk="0" hangingPunct="1">
              <a:spcBef>
                <a:spcPct val="20000"/>
              </a:spcBef>
              <a:buFont typeface="Arial"/>
              <a:buChar char="•"/>
              <a:defRPr sz="2667" kern="1200">
                <a:solidFill>
                  <a:schemeClr val="tx1"/>
                </a:solidFill>
                <a:latin typeface="+mn-lt"/>
                <a:ea typeface="+mn-ea"/>
                <a:cs typeface="+mn-cs"/>
              </a:defRPr>
            </a:lvl6pPr>
            <a:lvl7pPr marL="3962301" indent="-304792" algn="l" defTabSz="609585" rtl="0" eaLnBrk="1" latinLnBrk="0" hangingPunct="1">
              <a:spcBef>
                <a:spcPct val="20000"/>
              </a:spcBef>
              <a:buFont typeface="Arial"/>
              <a:buChar char="•"/>
              <a:defRPr sz="2667" kern="1200">
                <a:solidFill>
                  <a:schemeClr val="tx1"/>
                </a:solidFill>
                <a:latin typeface="+mn-lt"/>
                <a:ea typeface="+mn-ea"/>
                <a:cs typeface="+mn-cs"/>
              </a:defRPr>
            </a:lvl7pPr>
            <a:lvl8pPr marL="4571886" indent="-304792" algn="l" defTabSz="609585" rtl="0" eaLnBrk="1" latinLnBrk="0" hangingPunct="1">
              <a:spcBef>
                <a:spcPct val="20000"/>
              </a:spcBef>
              <a:buFont typeface="Arial"/>
              <a:buChar char="•"/>
              <a:defRPr sz="2667" kern="1200">
                <a:solidFill>
                  <a:schemeClr val="tx1"/>
                </a:solidFill>
                <a:latin typeface="+mn-lt"/>
                <a:ea typeface="+mn-ea"/>
                <a:cs typeface="+mn-cs"/>
              </a:defRPr>
            </a:lvl8pPr>
            <a:lvl9pPr marL="5181470" indent="-304792" algn="l" defTabSz="609585" rtl="0" eaLnBrk="1" latinLnBrk="0" hangingPunct="1">
              <a:spcBef>
                <a:spcPct val="20000"/>
              </a:spcBef>
              <a:buFont typeface="Arial"/>
              <a:buChar char="•"/>
              <a:defRPr sz="2667" kern="1200">
                <a:solidFill>
                  <a:schemeClr val="tx1"/>
                </a:solidFill>
                <a:latin typeface="+mn-lt"/>
                <a:ea typeface="+mn-ea"/>
                <a:cs typeface="+mn-cs"/>
              </a:defRPr>
            </a:lvl9pPr>
          </a:lstStyle>
          <a:p>
            <a:pPr marL="0" indent="0" algn="l" rtl="0" fontAlgn="auto">
              <a:spcAft>
                <a:spcPts val="0"/>
              </a:spcAft>
              <a:buNone/>
            </a:pPr>
            <a:endParaRPr lang="en" sz="1500" dirty="0"/>
          </a:p>
        </p:txBody>
      </p:sp>
      <p:sp>
        <p:nvSpPr>
          <p:cNvPr id="6" name="Tekstin paikkamerkki 4">
            <a:extLst>
              <a:ext uri="{FF2B5EF4-FFF2-40B4-BE49-F238E27FC236}">
                <a16:creationId xmlns:a16="http://schemas.microsoft.com/office/drawing/2014/main" id="{F457069B-563A-4CCB-9DDF-C76D35409012}"/>
              </a:ext>
            </a:extLst>
          </p:cNvPr>
          <p:cNvSpPr txBox="1">
            <a:spLocks/>
          </p:cNvSpPr>
          <p:nvPr/>
        </p:nvSpPr>
        <p:spPr>
          <a:xfrm>
            <a:off x="6477575" y="833952"/>
            <a:ext cx="5400000" cy="5400000"/>
          </a:xfrm>
          <a:prstGeom prst="rect">
            <a:avLst/>
          </a:prstGeom>
        </p:spPr>
        <p:txBody>
          <a:bodyPr/>
          <a:lstStyle>
            <a:lvl1pPr marL="239178" indent="-239178" algn="l" defTabSz="609585" rtl="0" eaLnBrk="1" latinLnBrk="0" hangingPunct="1">
              <a:spcBef>
                <a:spcPct val="20000"/>
              </a:spcBef>
              <a:buFont typeface="Lucida Grande"/>
              <a:buChar char="-"/>
              <a:defRPr sz="2133" b="0" i="0" kern="1200">
                <a:solidFill>
                  <a:schemeClr val="tx1"/>
                </a:solidFill>
                <a:latin typeface="+mn-lt"/>
                <a:ea typeface="+mn-ea"/>
                <a:cs typeface="Georgia"/>
              </a:defRPr>
            </a:lvl1pPr>
            <a:lvl2pPr marL="476239" indent="-237061" algn="l" defTabSz="609585" rtl="0" eaLnBrk="1" latinLnBrk="0" hangingPunct="1">
              <a:spcBef>
                <a:spcPct val="20000"/>
              </a:spcBef>
              <a:buFont typeface="Georgia" panose="02040502050405020303" pitchFamily="18" charset="0"/>
              <a:buChar char="–"/>
              <a:defRPr sz="1867" b="0" i="0" kern="1200">
                <a:solidFill>
                  <a:schemeClr val="tx1"/>
                </a:solidFill>
                <a:latin typeface="+mn-lt"/>
                <a:ea typeface="+mn-ea"/>
                <a:cs typeface="Georgia"/>
              </a:defRPr>
            </a:lvl2pPr>
            <a:lvl3pPr marL="715415" indent="-228594" algn="l" defTabSz="609585" rtl="0" eaLnBrk="1" latinLnBrk="0" hangingPunct="1">
              <a:spcBef>
                <a:spcPct val="20000"/>
              </a:spcBef>
              <a:buFont typeface="Georgia" panose="02040502050405020303" pitchFamily="18" charset="0"/>
              <a:buChar char="–"/>
              <a:defRPr sz="1600" b="0" i="0" kern="1200">
                <a:solidFill>
                  <a:schemeClr val="tx1"/>
                </a:solidFill>
                <a:latin typeface="+mn-lt"/>
                <a:ea typeface="+mn-ea"/>
                <a:cs typeface="Georgia"/>
              </a:defRPr>
            </a:lvl3pPr>
            <a:lvl4pPr marL="960943" indent="-228594" algn="l" defTabSz="609585" rtl="0" eaLnBrk="1" latinLnBrk="0" hangingPunct="1">
              <a:spcBef>
                <a:spcPct val="20000"/>
              </a:spcBef>
              <a:buFont typeface="Georgia" panose="02040502050405020303" pitchFamily="18" charset="0"/>
              <a:buChar char="–"/>
              <a:defRPr sz="1600" b="0" i="0" kern="1200">
                <a:solidFill>
                  <a:schemeClr val="tx1"/>
                </a:solidFill>
                <a:latin typeface="+mn-lt"/>
                <a:ea typeface="+mn-ea"/>
                <a:cs typeface="Georgia"/>
              </a:defRPr>
            </a:lvl4pPr>
            <a:lvl5pPr marL="2438339" indent="0" algn="ctr" defTabSz="609585" rtl="0" eaLnBrk="1" latinLnBrk="0" hangingPunct="1">
              <a:spcBef>
                <a:spcPct val="20000"/>
              </a:spcBef>
              <a:buFont typeface="Arial"/>
              <a:buNone/>
              <a:defRPr sz="1867" kern="1200">
                <a:solidFill>
                  <a:schemeClr val="bg1"/>
                </a:solidFill>
                <a:latin typeface="+mn-lt"/>
                <a:ea typeface="+mn-ea"/>
                <a:cs typeface="+mn-cs"/>
              </a:defRPr>
            </a:lvl5pPr>
            <a:lvl6pPr marL="3352716" indent="-304792" algn="l" defTabSz="609585" rtl="0" eaLnBrk="1" latinLnBrk="0" hangingPunct="1">
              <a:spcBef>
                <a:spcPct val="20000"/>
              </a:spcBef>
              <a:buFont typeface="Arial"/>
              <a:buChar char="•"/>
              <a:defRPr sz="2667" kern="1200">
                <a:solidFill>
                  <a:schemeClr val="tx1"/>
                </a:solidFill>
                <a:latin typeface="+mn-lt"/>
                <a:ea typeface="+mn-ea"/>
                <a:cs typeface="+mn-cs"/>
              </a:defRPr>
            </a:lvl6pPr>
            <a:lvl7pPr marL="3962301" indent="-304792" algn="l" defTabSz="609585" rtl="0" eaLnBrk="1" latinLnBrk="0" hangingPunct="1">
              <a:spcBef>
                <a:spcPct val="20000"/>
              </a:spcBef>
              <a:buFont typeface="Arial"/>
              <a:buChar char="•"/>
              <a:defRPr sz="2667" kern="1200">
                <a:solidFill>
                  <a:schemeClr val="tx1"/>
                </a:solidFill>
                <a:latin typeface="+mn-lt"/>
                <a:ea typeface="+mn-ea"/>
                <a:cs typeface="+mn-cs"/>
              </a:defRPr>
            </a:lvl7pPr>
            <a:lvl8pPr marL="4571886" indent="-304792" algn="l" defTabSz="609585" rtl="0" eaLnBrk="1" latinLnBrk="0" hangingPunct="1">
              <a:spcBef>
                <a:spcPct val="20000"/>
              </a:spcBef>
              <a:buFont typeface="Arial"/>
              <a:buChar char="•"/>
              <a:defRPr sz="2667" kern="1200">
                <a:solidFill>
                  <a:schemeClr val="tx1"/>
                </a:solidFill>
                <a:latin typeface="+mn-lt"/>
                <a:ea typeface="+mn-ea"/>
                <a:cs typeface="+mn-cs"/>
              </a:defRPr>
            </a:lvl8pPr>
            <a:lvl9pPr marL="5181470" indent="-304792" algn="l" defTabSz="609585" rtl="0" eaLnBrk="1" latinLnBrk="0" hangingPunct="1">
              <a:spcBef>
                <a:spcPct val="20000"/>
              </a:spcBef>
              <a:buFont typeface="Arial"/>
              <a:buChar char="•"/>
              <a:defRPr sz="2667" kern="1200">
                <a:solidFill>
                  <a:schemeClr val="tx1"/>
                </a:solidFill>
                <a:latin typeface="+mn-lt"/>
                <a:ea typeface="+mn-ea"/>
                <a:cs typeface="+mn-cs"/>
              </a:defRPr>
            </a:lvl9pPr>
          </a:lstStyle>
          <a:p>
            <a:pPr marL="0" lvl="0" indent="0" algn="l" defTabSz="914400" rtl="0">
              <a:spcBef>
                <a:spcPts val="0"/>
              </a:spcBef>
              <a:buNone/>
            </a:pPr>
            <a:r>
              <a:rPr lang="en" sz="1800" b="1" i="0" u="none" baseline="0" dirty="0">
                <a:solidFill>
                  <a:prstClr val="white"/>
                </a:solidFill>
                <a:latin typeface="Cambria"/>
                <a:cs typeface="+mn-cs"/>
              </a:rPr>
              <a:t>Talking in pairs (1/2)</a:t>
            </a:r>
            <a:endParaRPr lang="en" sz="1800" dirty="0">
              <a:solidFill>
                <a:prstClr val="white"/>
              </a:solidFill>
              <a:latin typeface="Cambria"/>
              <a:cs typeface="+mn-cs"/>
            </a:endParaRPr>
          </a:p>
          <a:p>
            <a:pPr marL="0" lvl="0" indent="0" algn="l" defTabSz="914400" rtl="0">
              <a:spcBef>
                <a:spcPts val="0"/>
              </a:spcBef>
              <a:buNone/>
            </a:pPr>
            <a:endParaRPr lang="en" sz="1500" dirty="0">
              <a:solidFill>
                <a:prstClr val="white"/>
              </a:solidFill>
              <a:cs typeface="+mn-cs"/>
            </a:endParaRPr>
          </a:p>
          <a:p>
            <a:pPr marL="0" lvl="0" indent="0" algn="l" defTabSz="914400" rtl="0">
              <a:spcBef>
                <a:spcPts val="0"/>
              </a:spcBef>
              <a:buNone/>
            </a:pPr>
            <a:r>
              <a:rPr lang="en" sz="1600" b="0" i="1" u="none" baseline="0" dirty="0">
                <a:solidFill>
                  <a:prstClr val="white"/>
                </a:solidFill>
                <a:ea typeface="+mn-ea"/>
                <a:cs typeface="+mn-cs"/>
              </a:rPr>
              <a:t>Divide the group into pairs</a:t>
            </a:r>
          </a:p>
          <a:p>
            <a:pPr marL="0" lvl="0" indent="0" algn="l" defTabSz="914400" rtl="0">
              <a:spcBef>
                <a:spcPts val="0"/>
              </a:spcBef>
              <a:buNone/>
            </a:pPr>
            <a:endParaRPr lang="en" sz="1600" dirty="0">
              <a:solidFill>
                <a:prstClr val="white"/>
              </a:solidFill>
              <a:cs typeface="+mn-cs"/>
            </a:endParaRPr>
          </a:p>
          <a:p>
            <a:pPr marL="0" lvl="0" indent="0" algn="l" defTabSz="914400" rtl="0">
              <a:spcBef>
                <a:spcPts val="0"/>
              </a:spcBef>
              <a:buNone/>
            </a:pPr>
            <a:r>
              <a:rPr lang="en" sz="1600" b="0" i="0" u="none" baseline="0" dirty="0">
                <a:solidFill>
                  <a:prstClr val="white"/>
                </a:solidFill>
                <a:ea typeface="+mn-ea"/>
                <a:cs typeface="+mn-cs"/>
              </a:rPr>
              <a:t>We’ll start the discussion by talking in pairs or groups of three.  Take a few minutes to talk about the </a:t>
            </a:r>
            <a:r>
              <a:rPr lang="en" sz="1600" b="1" i="0" u="none" baseline="0" dirty="0">
                <a:solidFill>
                  <a:prstClr val="white"/>
                </a:solidFill>
                <a:ea typeface="+mn-ea"/>
                <a:cs typeface="+mn-cs"/>
              </a:rPr>
              <a:t>introductory question</a:t>
            </a:r>
            <a:r>
              <a:rPr lang="en" sz="1600" b="0" i="0" u="none" baseline="0" dirty="0">
                <a:solidFill>
                  <a:prstClr val="white"/>
                </a:solidFill>
                <a:ea typeface="+mn-ea"/>
                <a:cs typeface="+mn-cs"/>
              </a:rPr>
              <a:t>.</a:t>
            </a:r>
          </a:p>
          <a:p>
            <a:pPr marL="0" lvl="0" indent="0" algn="l" defTabSz="914400" rtl="0">
              <a:spcBef>
                <a:spcPts val="0"/>
              </a:spcBef>
              <a:buNone/>
            </a:pPr>
            <a:endParaRPr lang="en" sz="1600" dirty="0">
              <a:solidFill>
                <a:prstClr val="white"/>
              </a:solidFill>
              <a:cs typeface="+mn-cs"/>
            </a:endParaRPr>
          </a:p>
          <a:p>
            <a:pPr marL="0" lvl="0" indent="0" algn="l" defTabSz="914400" rtl="0">
              <a:spcBef>
                <a:spcPts val="0"/>
              </a:spcBef>
              <a:buNone/>
            </a:pPr>
            <a:r>
              <a:rPr lang="en" sz="1600" b="0" i="0" u="none" baseline="0" dirty="0">
                <a:solidFill>
                  <a:prstClr val="white"/>
                </a:solidFill>
                <a:ea typeface="+mn-ea"/>
                <a:cs typeface="+mn-cs"/>
              </a:rPr>
              <a:t>We will continue with a group discussion after the discussions in pairs. </a:t>
            </a:r>
          </a:p>
          <a:p>
            <a:pPr marL="0" lvl="0" indent="0" algn="l" defTabSz="914400" rtl="0">
              <a:spcBef>
                <a:spcPts val="0"/>
              </a:spcBef>
              <a:buNone/>
            </a:pPr>
            <a:endParaRPr lang="en" sz="1600" dirty="0">
              <a:solidFill>
                <a:prstClr val="white"/>
              </a:solidFill>
              <a:cs typeface="+mn-cs"/>
            </a:endParaRPr>
          </a:p>
          <a:p>
            <a:pPr marL="0" lvl="0" indent="0" algn="l" defTabSz="914400" rtl="0">
              <a:spcBef>
                <a:spcPts val="0"/>
              </a:spcBef>
              <a:buNone/>
            </a:pPr>
            <a:r>
              <a:rPr lang="en" sz="1600" b="0" i="0" u="none" baseline="0" dirty="0">
                <a:solidFill>
                  <a:prstClr val="white"/>
                </a:solidFill>
                <a:ea typeface="+mn-ea"/>
                <a:cs typeface="+mn-cs"/>
              </a:rPr>
              <a:t>(</a:t>
            </a:r>
            <a:r>
              <a:rPr lang="en" sz="1600" b="0" i="1" u="none" baseline="0" dirty="0">
                <a:solidFill>
                  <a:prstClr val="white"/>
                </a:solidFill>
                <a:ea typeface="+mn-ea"/>
                <a:cs typeface="+mn-cs"/>
              </a:rPr>
              <a:t>If your discussion is held remotely, you can say this:</a:t>
            </a:r>
            <a:r>
              <a:rPr lang="en" sz="1600" b="0" i="0" u="none" baseline="0" dirty="0">
                <a:solidFill>
                  <a:prstClr val="white"/>
                </a:solidFill>
                <a:ea typeface="+mn-ea"/>
                <a:cs typeface="+mn-cs"/>
              </a:rPr>
              <a:t> One pair will start and have a discussion of about 3–5 minutes, then the next pair will continue, and so on. The others should turn their cameras off so you can focus on listening. We’ll start with XX and XX. The rest of you can write down any questions or thoughts that come to your mind.)</a:t>
            </a:r>
          </a:p>
          <a:p>
            <a:pPr marL="0" lvl="0" indent="0" algn="l" defTabSz="914400" rtl="0">
              <a:spcBef>
                <a:spcPts val="0"/>
              </a:spcBef>
              <a:buNone/>
            </a:pPr>
            <a:endParaRPr lang="en" sz="1600" dirty="0">
              <a:solidFill>
                <a:prstClr val="white"/>
              </a:solidFill>
              <a:cs typeface="+mn-cs"/>
            </a:endParaRPr>
          </a:p>
          <a:p>
            <a:pPr marL="0" lvl="0" indent="0" algn="l" defTabSz="914400" rtl="0">
              <a:spcBef>
                <a:spcPts val="0"/>
              </a:spcBef>
              <a:buNone/>
            </a:pPr>
            <a:r>
              <a:rPr lang="en" sz="1600" b="0" i="1" u="none" baseline="0" dirty="0">
                <a:solidFill>
                  <a:prstClr val="white"/>
                </a:solidFill>
                <a:ea typeface="+mn-ea"/>
                <a:cs typeface="+mn-cs"/>
              </a:rPr>
              <a:t>The introductory question can be, for example:</a:t>
            </a:r>
            <a:r>
              <a:rPr lang="en" sz="1600" b="0" i="0" u="none" baseline="0" dirty="0">
                <a:solidFill>
                  <a:prstClr val="white"/>
                </a:solidFill>
                <a:ea typeface="+mn-ea"/>
                <a:cs typeface="+mn-cs"/>
              </a:rPr>
              <a:t> Tell your pair…</a:t>
            </a:r>
          </a:p>
          <a:p>
            <a:pPr marL="0" lvl="0" indent="0" algn="l" defTabSz="914400" rtl="0">
              <a:spcBef>
                <a:spcPts val="0"/>
              </a:spcBef>
              <a:buNone/>
            </a:pPr>
            <a:endParaRPr lang="en" sz="1600" b="1" dirty="0">
              <a:solidFill>
                <a:prstClr val="white"/>
              </a:solidFill>
              <a:cs typeface="+mn-cs"/>
            </a:endParaRPr>
          </a:p>
          <a:p>
            <a:pPr algn="l" defTabSz="914400" rtl="0">
              <a:spcBef>
                <a:spcPts val="0"/>
              </a:spcBef>
            </a:pPr>
            <a:r>
              <a:rPr lang="en" sz="1600" b="1" i="0" u="none" baseline="0" dirty="0">
                <a:solidFill>
                  <a:prstClr val="white"/>
                </a:solidFill>
                <a:ea typeface="+mn-ea"/>
                <a:cs typeface="+mn-cs"/>
              </a:rPr>
              <a:t>What personal thoughts or experiences you have about (the topic of the day).</a:t>
            </a:r>
          </a:p>
          <a:p>
            <a:pPr marL="0" indent="0" algn="l" defTabSz="914400" rtl="0">
              <a:spcBef>
                <a:spcPts val="0"/>
              </a:spcBef>
              <a:buNone/>
            </a:pPr>
            <a:endParaRPr lang="en" sz="1600" b="1" dirty="0">
              <a:solidFill>
                <a:prstClr val="white"/>
              </a:solidFill>
              <a:cs typeface="+mn-cs"/>
            </a:endParaRPr>
          </a:p>
          <a:p>
            <a:pPr marL="0" lvl="0" indent="0" algn="l" defTabSz="914400" rtl="0">
              <a:spcBef>
                <a:spcPts val="0"/>
              </a:spcBef>
              <a:buNone/>
            </a:pPr>
            <a:endParaRPr lang="en" sz="1500" dirty="0">
              <a:solidFill>
                <a:prstClr val="white"/>
              </a:solidFill>
              <a:cs typeface="+mn-cs"/>
            </a:endParaRPr>
          </a:p>
        </p:txBody>
      </p:sp>
      <p:sp>
        <p:nvSpPr>
          <p:cNvPr id="5" name="Tekstiruutu 4">
            <a:extLst>
              <a:ext uri="{FF2B5EF4-FFF2-40B4-BE49-F238E27FC236}">
                <a16:creationId xmlns:a16="http://schemas.microsoft.com/office/drawing/2014/main" id="{68491DA4-035A-4F18-A1EB-C20C3D5EAE94}"/>
              </a:ext>
            </a:extLst>
          </p:cNvPr>
          <p:cNvSpPr txBox="1"/>
          <p:nvPr/>
        </p:nvSpPr>
        <p:spPr>
          <a:xfrm>
            <a:off x="314425" y="833952"/>
            <a:ext cx="5400000" cy="3785652"/>
          </a:xfrm>
          <a:prstGeom prst="rect">
            <a:avLst/>
          </a:prstGeom>
          <a:noFill/>
        </p:spPr>
        <p:txBody>
          <a:bodyPr wrap="square" rtlCol="0">
            <a:spAutoFit/>
          </a:bodyPr>
          <a:lstStyle/>
          <a:p>
            <a:pPr lvl="0" algn="l" rtl="0"/>
            <a:r>
              <a:rPr lang="en" sz="1500" b="0" i="1" u="none" baseline="0" dirty="0">
                <a:solidFill>
                  <a:prstClr val="black"/>
                </a:solidFill>
              </a:rPr>
              <a:t>Minutes</a:t>
            </a:r>
            <a:r>
              <a:rPr lang="en" sz="1500" b="0" i="0" u="none" baseline="0" dirty="0">
                <a:solidFill>
                  <a:prstClr val="black"/>
                </a:solidFill>
              </a:rPr>
              <a:t>	</a:t>
            </a:r>
            <a:r>
              <a:rPr lang="en" sz="1500" b="0" i="1" u="none" baseline="0" dirty="0">
                <a:solidFill>
                  <a:prstClr val="black"/>
                </a:solidFill>
              </a:rPr>
              <a:t>Start time</a:t>
            </a:r>
            <a:r>
              <a:rPr lang="en" sz="1500" b="0" i="0" u="none" baseline="0" dirty="0">
                <a:solidFill>
                  <a:prstClr val="black"/>
                </a:solidFill>
              </a:rPr>
              <a:t>	</a:t>
            </a:r>
            <a:r>
              <a:rPr lang="en" sz="1500" b="0" i="1" u="none" baseline="0" dirty="0">
                <a:solidFill>
                  <a:prstClr val="black"/>
                </a:solidFill>
              </a:rPr>
              <a:t>Section</a:t>
            </a:r>
          </a:p>
          <a:p>
            <a:pPr lvl="0" algn="l" rtl="0"/>
            <a:endParaRPr lang="en" sz="1500" i="1" dirty="0">
              <a:solidFill>
                <a:prstClr val="black"/>
              </a:solidFill>
            </a:endParaRPr>
          </a:p>
          <a:p>
            <a:pPr lvl="0" algn="l" rtl="0"/>
            <a:r>
              <a:rPr lang="en" sz="1500" b="1" i="0" u="none" baseline="0" dirty="0">
                <a:solidFill>
                  <a:prstClr val="black"/>
                </a:solidFill>
              </a:rPr>
              <a:t>5 </a:t>
            </a:r>
            <a:r>
              <a:rPr lang="en" sz="1500" b="0" i="0" u="none" baseline="0" dirty="0">
                <a:solidFill>
                  <a:prstClr val="black"/>
                </a:solidFill>
              </a:rPr>
              <a:t>	</a:t>
            </a:r>
            <a:r>
              <a:rPr lang="en" sz="1500" b="1" i="0" u="none" baseline="0" dirty="0">
                <a:solidFill>
                  <a:prstClr val="black"/>
                </a:solidFill>
              </a:rPr>
              <a:t>12:00</a:t>
            </a:r>
            <a:r>
              <a:rPr lang="en" sz="1500" b="0" i="0" u="none" baseline="0" dirty="0">
                <a:solidFill>
                  <a:prstClr val="black"/>
                </a:solidFill>
              </a:rPr>
              <a:t>	Start </a:t>
            </a:r>
          </a:p>
          <a:p>
            <a:pPr lvl="0" algn="l" rtl="0"/>
            <a:r>
              <a:rPr lang="en" sz="1500" b="1" i="0" u="none" baseline="0" dirty="0">
                <a:solidFill>
                  <a:prstClr val="black"/>
                </a:solidFill>
              </a:rPr>
              <a:t>5</a:t>
            </a:r>
            <a:r>
              <a:rPr lang="en" sz="1500" b="0" i="0" u="none" baseline="0" dirty="0">
                <a:solidFill>
                  <a:prstClr val="black"/>
                </a:solidFill>
              </a:rPr>
              <a:t>	</a:t>
            </a:r>
            <a:r>
              <a:rPr lang="en" sz="1500" b="1" i="0" u="none" baseline="0" dirty="0">
                <a:solidFill>
                  <a:prstClr val="black"/>
                </a:solidFill>
              </a:rPr>
              <a:t>12:05</a:t>
            </a:r>
            <a:r>
              <a:rPr lang="en" sz="1500" b="0" i="0" u="none" baseline="0" dirty="0">
                <a:solidFill>
                  <a:prstClr val="black"/>
                </a:solidFill>
              </a:rPr>
              <a:t>	Ground rules and trust </a:t>
            </a:r>
          </a:p>
          <a:p>
            <a:pPr lvl="0" algn="l" rtl="0"/>
            <a:r>
              <a:rPr lang="en" sz="1500" b="1" i="0" u="none" baseline="0" dirty="0">
                <a:solidFill>
                  <a:prstClr val="black"/>
                </a:solidFill>
              </a:rPr>
              <a:t>5</a:t>
            </a:r>
            <a:r>
              <a:rPr lang="en" sz="1500" b="0" i="0" u="none" baseline="0" dirty="0">
                <a:solidFill>
                  <a:prstClr val="black"/>
                </a:solidFill>
              </a:rPr>
              <a:t>	</a:t>
            </a:r>
            <a:r>
              <a:rPr lang="en" sz="1500" b="1" i="0" u="none" baseline="0" dirty="0">
                <a:solidFill>
                  <a:prstClr val="black"/>
                </a:solidFill>
              </a:rPr>
              <a:t>12:10</a:t>
            </a:r>
            <a:r>
              <a:rPr lang="en" sz="1500" b="0" i="0" u="none" baseline="0" dirty="0">
                <a:solidFill>
                  <a:prstClr val="black"/>
                </a:solidFill>
              </a:rPr>
              <a:t>	Participants’ introductions </a:t>
            </a:r>
          </a:p>
          <a:p>
            <a:pPr lvl="0" algn="l" rtl="0"/>
            <a:r>
              <a:rPr lang="en" sz="1500" b="1" i="0" u="none" baseline="0" dirty="0">
                <a:solidFill>
                  <a:prstClr val="black"/>
                </a:solidFill>
              </a:rPr>
              <a:t>5 </a:t>
            </a:r>
            <a:r>
              <a:rPr lang="en" sz="1500" b="0" i="0" u="none" baseline="0" dirty="0">
                <a:solidFill>
                  <a:prstClr val="black"/>
                </a:solidFill>
              </a:rPr>
              <a:t>	</a:t>
            </a:r>
            <a:r>
              <a:rPr lang="en" sz="1500" b="1" i="0" u="none" baseline="0" dirty="0">
                <a:solidFill>
                  <a:prstClr val="black"/>
                </a:solidFill>
              </a:rPr>
              <a:t>12:15</a:t>
            </a:r>
            <a:r>
              <a:rPr lang="en" sz="1500" b="0" i="0" u="none" baseline="0" dirty="0">
                <a:solidFill>
                  <a:prstClr val="black"/>
                </a:solidFill>
              </a:rPr>
              <a:t>	Introducing the topic </a:t>
            </a:r>
          </a:p>
          <a:p>
            <a:pPr lvl="0" algn="l" rtl="0"/>
            <a:r>
              <a:rPr lang="en" sz="1500" b="1" i="0" u="none" baseline="0" dirty="0">
                <a:solidFill>
                  <a:prstClr val="black"/>
                </a:solidFill>
              </a:rPr>
              <a:t>40 </a:t>
            </a:r>
            <a:r>
              <a:rPr lang="en" sz="1500" b="0" i="0" u="none" baseline="0" dirty="0">
                <a:solidFill>
                  <a:prstClr val="black"/>
                </a:solidFill>
              </a:rPr>
              <a:t>	</a:t>
            </a:r>
            <a:r>
              <a:rPr lang="en" sz="1500" b="1" i="0" u="none" baseline="0" dirty="0">
                <a:solidFill>
                  <a:prstClr val="black"/>
                </a:solidFill>
              </a:rPr>
              <a:t>12:20</a:t>
            </a:r>
            <a:r>
              <a:rPr lang="en" sz="1500" b="0" i="0" u="none" baseline="0" dirty="0">
                <a:solidFill>
                  <a:prstClr val="black"/>
                </a:solidFill>
              </a:rPr>
              <a:t>	</a:t>
            </a:r>
            <a:r>
              <a:rPr lang="en" sz="1500" b="1" i="0" u="sng" baseline="0" dirty="0">
                <a:solidFill>
                  <a:prstClr val="black"/>
                </a:solidFill>
              </a:rPr>
              <a:t>Talking in pairs </a:t>
            </a:r>
          </a:p>
          <a:p>
            <a:pPr lvl="0" algn="l" rtl="0"/>
            <a:r>
              <a:rPr lang="en" sz="1500" b="1" i="0" u="none" baseline="0" dirty="0">
                <a:solidFill>
                  <a:prstClr val="black"/>
                </a:solidFill>
              </a:rPr>
              <a:t>45</a:t>
            </a:r>
            <a:r>
              <a:rPr lang="en" sz="1500" b="0" i="0" u="none" baseline="0" dirty="0">
                <a:solidFill>
                  <a:prstClr val="black"/>
                </a:solidFill>
              </a:rPr>
              <a:t>	</a:t>
            </a:r>
            <a:r>
              <a:rPr lang="en" sz="1500" b="1" i="0" u="none" baseline="0" dirty="0">
                <a:solidFill>
                  <a:prstClr val="black"/>
                </a:solidFill>
              </a:rPr>
              <a:t>13:00</a:t>
            </a:r>
            <a:r>
              <a:rPr lang="en" sz="1500" b="0" i="0" u="none" baseline="0" dirty="0">
                <a:solidFill>
                  <a:prstClr val="black"/>
                </a:solidFill>
              </a:rPr>
              <a:t>	Adding depth to the discussion  </a:t>
            </a:r>
          </a:p>
          <a:p>
            <a:pPr lvl="0" algn="l" rtl="0"/>
            <a:r>
              <a:rPr lang="en" sz="1500" b="1" i="0" u="none" baseline="0" dirty="0">
                <a:solidFill>
                  <a:prstClr val="black"/>
                </a:solidFill>
              </a:rPr>
              <a:t>3 </a:t>
            </a:r>
            <a:r>
              <a:rPr lang="en" sz="1500" b="0" i="0" u="none" baseline="0" dirty="0">
                <a:solidFill>
                  <a:prstClr val="black"/>
                </a:solidFill>
              </a:rPr>
              <a:t>	</a:t>
            </a:r>
            <a:r>
              <a:rPr lang="en" sz="1500" b="1" i="0" u="none" baseline="0" dirty="0">
                <a:solidFill>
                  <a:prstClr val="black"/>
                </a:solidFill>
              </a:rPr>
              <a:t>13:45</a:t>
            </a:r>
            <a:r>
              <a:rPr lang="en" sz="1500" b="0" i="0" u="none" baseline="0" dirty="0">
                <a:solidFill>
                  <a:prstClr val="black"/>
                </a:solidFill>
              </a:rPr>
              <a:t>	Summarising the discussion individually </a:t>
            </a:r>
          </a:p>
          <a:p>
            <a:pPr lvl="0" algn="l" rtl="0"/>
            <a:r>
              <a:rPr lang="en" sz="1500" b="1" i="0" u="none" baseline="0" dirty="0">
                <a:solidFill>
                  <a:prstClr val="black"/>
                </a:solidFill>
              </a:rPr>
              <a:t>10</a:t>
            </a:r>
            <a:r>
              <a:rPr lang="en" sz="1500" b="0" i="0" u="none" baseline="0" dirty="0">
                <a:solidFill>
                  <a:prstClr val="black"/>
                </a:solidFill>
              </a:rPr>
              <a:t>	</a:t>
            </a:r>
            <a:r>
              <a:rPr lang="en" sz="1500" b="1" i="0" u="none" baseline="0" dirty="0">
                <a:solidFill>
                  <a:prstClr val="black"/>
                </a:solidFill>
              </a:rPr>
              <a:t>13:48</a:t>
            </a:r>
            <a:r>
              <a:rPr lang="en" sz="1500" b="0" i="0" u="none" baseline="0" dirty="0">
                <a:solidFill>
                  <a:prstClr val="black"/>
                </a:solidFill>
              </a:rPr>
              <a:t>	Quick recap </a:t>
            </a:r>
          </a:p>
          <a:p>
            <a:pPr lvl="0" algn="l" rtl="0"/>
            <a:r>
              <a:rPr lang="en" sz="1500" b="1" i="0" u="none" baseline="0" dirty="0">
                <a:solidFill>
                  <a:prstClr val="black"/>
                </a:solidFill>
              </a:rPr>
              <a:t>2</a:t>
            </a:r>
            <a:r>
              <a:rPr lang="en" sz="1500" b="0" i="0" u="none" baseline="0" dirty="0">
                <a:solidFill>
                  <a:prstClr val="black"/>
                </a:solidFill>
              </a:rPr>
              <a:t>	</a:t>
            </a:r>
            <a:r>
              <a:rPr lang="en" sz="1500" b="1" i="0" u="none" baseline="0" dirty="0">
                <a:solidFill>
                  <a:prstClr val="black"/>
                </a:solidFill>
              </a:rPr>
              <a:t>13:58</a:t>
            </a:r>
            <a:r>
              <a:rPr lang="en" sz="1500" b="0" i="0" u="none" baseline="0" dirty="0">
                <a:solidFill>
                  <a:prstClr val="black"/>
                </a:solidFill>
              </a:rPr>
              <a:t>	Thanking the participants </a:t>
            </a:r>
          </a:p>
          <a:p>
            <a:pPr lvl="0" algn="l" rtl="0"/>
            <a:r>
              <a:rPr lang="en" sz="1500" b="1" i="0" u="none" baseline="0" dirty="0">
                <a:solidFill>
                  <a:prstClr val="black"/>
                </a:solidFill>
              </a:rPr>
              <a:t>0</a:t>
            </a:r>
            <a:r>
              <a:rPr lang="en" sz="1500" b="0" i="0" u="none" baseline="0" dirty="0">
                <a:solidFill>
                  <a:prstClr val="black"/>
                </a:solidFill>
              </a:rPr>
              <a:t>	</a:t>
            </a:r>
            <a:r>
              <a:rPr lang="en" sz="1500" b="1" i="0" u="none" baseline="0" dirty="0">
                <a:solidFill>
                  <a:prstClr val="black"/>
                </a:solidFill>
              </a:rPr>
              <a:t>14:00  </a:t>
            </a:r>
            <a:r>
              <a:rPr lang="en" sz="1500" b="0" i="0" u="none" baseline="0" dirty="0">
                <a:solidFill>
                  <a:prstClr val="black"/>
                </a:solidFill>
              </a:rPr>
              <a:t>	End </a:t>
            </a:r>
          </a:p>
          <a:p>
            <a:pPr lvl="0" algn="l" rtl="0"/>
            <a:endParaRPr lang="en" sz="1500" dirty="0">
              <a:solidFill>
                <a:prstClr val="black"/>
              </a:solidFill>
            </a:endParaRPr>
          </a:p>
          <a:p>
            <a:pPr lvl="0" algn="l" rtl="0"/>
            <a:r>
              <a:rPr lang="en" sz="1500" b="0" i="0" u="none" baseline="0" dirty="0">
                <a:solidFill>
                  <a:prstClr val="black"/>
                </a:solidFill>
              </a:rPr>
              <a:t>Normal font – example script you can follow </a:t>
            </a:r>
          </a:p>
          <a:p>
            <a:pPr lvl="0" algn="l" rtl="0"/>
            <a:r>
              <a:rPr lang="en" sz="1500" b="0" i="1" u="none" baseline="0" dirty="0">
                <a:solidFill>
                  <a:prstClr val="black"/>
                </a:solidFill>
              </a:rPr>
              <a:t>Cursive </a:t>
            </a:r>
            <a:r>
              <a:rPr lang="en" sz="1500" b="0" i="0" u="none" baseline="0" dirty="0">
                <a:solidFill>
                  <a:prstClr val="black"/>
                </a:solidFill>
              </a:rPr>
              <a:t>–</a:t>
            </a:r>
            <a:r>
              <a:rPr lang="en" sz="1500" b="0" i="1" u="none" baseline="0" dirty="0">
                <a:solidFill>
                  <a:prstClr val="black"/>
                </a:solidFill>
              </a:rPr>
              <a:t> instructions for the facilitator </a:t>
            </a:r>
          </a:p>
          <a:p>
            <a:pPr lvl="0" algn="l" rtl="0"/>
            <a:r>
              <a:rPr lang="en" sz="1500" b="1" i="0" u="none" baseline="0" dirty="0">
                <a:solidFill>
                  <a:prstClr val="black"/>
                </a:solidFill>
              </a:rPr>
              <a:t>Bold</a:t>
            </a:r>
            <a:r>
              <a:rPr lang="en" sz="1500" b="0" i="0" u="none" baseline="0" dirty="0">
                <a:solidFill>
                  <a:prstClr val="black"/>
                </a:solidFill>
              </a:rPr>
              <a:t> – edit as necessary</a:t>
            </a:r>
          </a:p>
        </p:txBody>
      </p:sp>
    </p:spTree>
    <p:extLst>
      <p:ext uri="{BB962C8B-B14F-4D97-AF65-F5344CB8AC3E}">
        <p14:creationId xmlns:p14="http://schemas.microsoft.com/office/powerpoint/2010/main" val="1628250647"/>
      </p:ext>
    </p:extLst>
  </p:cSld>
  <p:clrMapOvr>
    <a:masterClrMapping/>
  </p:clrMapOvr>
</p:sld>
</file>

<file path=ppt/theme/theme1.xml><?xml version="1.0" encoding="utf-8"?>
<a:theme xmlns:a="http://schemas.openxmlformats.org/drawingml/2006/main" name="SM_powerpoint-ruska">
  <a:themeElements>
    <a:clrScheme name="Sisäministeriö">
      <a:dk1>
        <a:sysClr val="windowText" lastClr="000000"/>
      </a:dk1>
      <a:lt1>
        <a:sysClr val="window" lastClr="FFFFFF"/>
      </a:lt1>
      <a:dk2>
        <a:srgbClr val="142D55"/>
      </a:dk2>
      <a:lt2>
        <a:srgbClr val="E7E6E6"/>
      </a:lt2>
      <a:accent1>
        <a:srgbClr val="142D55"/>
      </a:accent1>
      <a:accent2>
        <a:srgbClr val="829BD7"/>
      </a:accent2>
      <a:accent3>
        <a:srgbClr val="D25532"/>
      </a:accent3>
      <a:accent4>
        <a:srgbClr val="F59B69"/>
      </a:accent4>
      <a:accent5>
        <a:srgbClr val="355550"/>
      </a:accent5>
      <a:accent6>
        <a:srgbClr val="C3DCDC"/>
      </a:accent6>
      <a:hlink>
        <a:srgbClr val="0563C1"/>
      </a:hlink>
      <a:folHlink>
        <a:srgbClr val="954F72"/>
      </a:folHlink>
    </a:clrScheme>
    <a:fontScheme name="Bob">
      <a:majorFont>
        <a:latin typeface="Cambria"/>
        <a:ea typeface=""/>
        <a:cs typeface=""/>
      </a:majorFont>
      <a:minorFont>
        <a:latin typeface="Calibri"/>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rgbClr val="D25532"/>
        </a:solidFill>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lnDef>
      <a:spPr>
        <a:ln w="15875"/>
      </a:spPr>
      <a:bodyPr/>
      <a:lstStyle/>
      <a:style>
        <a:lnRef idx="1">
          <a:schemeClr val="accent1"/>
        </a:lnRef>
        <a:fillRef idx="0">
          <a:schemeClr val="accent1"/>
        </a:fillRef>
        <a:effectRef idx="0">
          <a:schemeClr val="accent1"/>
        </a:effectRef>
        <a:fontRef idx="minor">
          <a:schemeClr val="tx1"/>
        </a:fontRef>
      </a:style>
    </a:lnDef>
  </a:objectDefaults>
  <a:extraClrSchemeLst/>
  <a:extLst>
    <a:ext uri="{05A4C25C-085E-4340-85A3-A5531E510DB2}">
      <thm15:themeFamily xmlns:thm15="http://schemas.microsoft.com/office/thememl/2012/main" name="Esitys23" id="{69C7DB45-19FF-CC4D-A900-DB39826D94D2}" vid="{F63D0467-2B98-9742-9BFB-4200C40B0CE1}"/>
    </a:ext>
  </a:extLst>
</a:theme>
</file>

<file path=ppt/theme/theme2.xml><?xml version="1.0" encoding="utf-8"?>
<a:theme xmlns:a="http://schemas.openxmlformats.org/drawingml/2006/main" name="Office-te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SM_powerpoint-ruska_v2019-09-25</Template>
  <TotalTime>0</TotalTime>
  <Words>3055</Words>
  <Application>Microsoft Office PowerPoint</Application>
  <PresentationFormat>Laajakuva</PresentationFormat>
  <Paragraphs>331</Paragraphs>
  <Slides>15</Slides>
  <Notes>0</Notes>
  <HiddenSlides>0</HiddenSlides>
  <MMClips>0</MMClips>
  <ScaleCrop>false</ScaleCrop>
  <HeadingPairs>
    <vt:vector size="6" baseType="variant">
      <vt:variant>
        <vt:lpstr>Käytetyt fontit</vt:lpstr>
      </vt:variant>
      <vt:variant>
        <vt:i4>6</vt:i4>
      </vt:variant>
      <vt:variant>
        <vt:lpstr>Teema</vt:lpstr>
      </vt:variant>
      <vt:variant>
        <vt:i4>1</vt:i4>
      </vt:variant>
      <vt:variant>
        <vt:lpstr>Dian otsikot</vt:lpstr>
      </vt:variant>
      <vt:variant>
        <vt:i4>15</vt:i4>
      </vt:variant>
    </vt:vector>
  </HeadingPairs>
  <TitlesOfParts>
    <vt:vector size="22" baseType="lpstr">
      <vt:lpstr>Arial</vt:lpstr>
      <vt:lpstr>Calibri</vt:lpstr>
      <vt:lpstr>Cambria</vt:lpstr>
      <vt:lpstr>Georgia</vt:lpstr>
      <vt:lpstr>Lucida Grande</vt:lpstr>
      <vt:lpstr>Wingdings</vt:lpstr>
      <vt:lpstr>SM_powerpoint-ruska</vt:lpstr>
      <vt:lpstr>PowerPoint-esitys</vt:lpstr>
      <vt:lpstr>PowerPoint-esitys</vt:lpstr>
      <vt:lpstr>PowerPoint-esitys</vt:lpstr>
      <vt:lpstr>PowerPoint-esitys</vt:lpstr>
      <vt:lpstr>PowerPoint-esitys</vt:lpstr>
      <vt:lpstr>PowerPoint-esitys</vt:lpstr>
      <vt:lpstr>PowerPoint-esitys</vt:lpstr>
      <vt:lpstr>PowerPoint-esitys</vt:lpstr>
      <vt:lpstr>PowerPoint-esitys</vt:lpstr>
      <vt:lpstr>PowerPoint-esitys</vt:lpstr>
      <vt:lpstr>PowerPoint-esitys</vt:lpstr>
      <vt:lpstr>PowerPoint-esitys</vt:lpstr>
      <vt:lpstr>PowerPoint-esitys</vt:lpstr>
      <vt:lpstr>PowerPoint-esitys</vt:lpstr>
      <vt:lpstr>PowerPoint-esitys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2022-09-23T14:32:13Z</dcterms:created>
  <dcterms:modified xsi:type="dcterms:W3CDTF">2022-09-23T14:32:18Z</dcterms:modified>
</cp:coreProperties>
</file>